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4948" r:id="rId2"/>
    <p:sldMasterId id="2147484960" r:id="rId3"/>
    <p:sldMasterId id="2147484972" r:id="rId4"/>
    <p:sldMasterId id="2147484984" r:id="rId5"/>
    <p:sldMasterId id="2147484996" r:id="rId6"/>
    <p:sldMasterId id="2147485008" r:id="rId7"/>
    <p:sldMasterId id="2147485020" r:id="rId8"/>
    <p:sldMasterId id="2147485032" r:id="rId9"/>
    <p:sldMasterId id="2147485044" r:id="rId10"/>
  </p:sldMasterIdLst>
  <p:notesMasterIdLst>
    <p:notesMasterId r:id="rId32"/>
  </p:notesMasterIdLst>
  <p:handoutMasterIdLst>
    <p:handoutMasterId r:id="rId33"/>
  </p:handoutMasterIdLst>
  <p:sldIdLst>
    <p:sldId id="319" r:id="rId11"/>
    <p:sldId id="470" r:id="rId12"/>
    <p:sldId id="469" r:id="rId13"/>
    <p:sldId id="468" r:id="rId14"/>
    <p:sldId id="467" r:id="rId15"/>
    <p:sldId id="465" r:id="rId16"/>
    <p:sldId id="466" r:id="rId17"/>
    <p:sldId id="464" r:id="rId18"/>
    <p:sldId id="463" r:id="rId19"/>
    <p:sldId id="462" r:id="rId20"/>
    <p:sldId id="461" r:id="rId21"/>
    <p:sldId id="460" r:id="rId22"/>
    <p:sldId id="459" r:id="rId23"/>
    <p:sldId id="458" r:id="rId24"/>
    <p:sldId id="457" r:id="rId25"/>
    <p:sldId id="456" r:id="rId26"/>
    <p:sldId id="455" r:id="rId27"/>
    <p:sldId id="454" r:id="rId28"/>
    <p:sldId id="451" r:id="rId29"/>
    <p:sldId id="472" r:id="rId30"/>
    <p:sldId id="267" r:id="rId31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69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38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07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76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4586" algn="l" defTabSz="913835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1505" algn="l" defTabSz="913835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198422" algn="l" defTabSz="913835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5340" algn="l" defTabSz="913835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a - Rafo" initials="M&amp;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B4B4B"/>
    <a:srgbClr val="434343"/>
    <a:srgbClr val="565656"/>
    <a:srgbClr val="990000"/>
    <a:srgbClr val="CC0000"/>
    <a:srgbClr val="960032"/>
    <a:srgbClr val="800000"/>
    <a:srgbClr val="990033"/>
    <a:srgbClr val="7400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7724" autoAdjust="0"/>
  </p:normalViewPr>
  <p:slideViewPr>
    <p:cSldViewPr>
      <p:cViewPr varScale="1">
        <p:scale>
          <a:sx n="91" d="100"/>
          <a:sy n="91" d="100"/>
        </p:scale>
        <p:origin x="-7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0"/>
    </p:cViewPr>
  </p:sorterViewPr>
  <p:notesViewPr>
    <p:cSldViewPr>
      <p:cViewPr varScale="1">
        <p:scale>
          <a:sx n="56" d="100"/>
          <a:sy n="56" d="100"/>
        </p:scale>
        <p:origin x="-1878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3D39B-0868-4273-87A8-18FF34205A7D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2AC590C-7BB4-49E1-9AA2-589C8D075316}">
      <dgm:prSet phldrT="[Texto]" custT="1"/>
      <dgm:spPr>
        <a:xfrm>
          <a:off x="41535" y="770181"/>
          <a:ext cx="854620" cy="34184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PE" sz="9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PCA</a:t>
          </a:r>
          <a:endParaRPr lang="es-PE" sz="9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C5413D2-F2FF-43F6-8881-CCB857545C3F}" type="parTrans" cxnId="{7F81CB02-F90E-45CE-956A-88C150C3D667}">
      <dgm:prSet/>
      <dgm:spPr/>
      <dgm:t>
        <a:bodyPr/>
        <a:lstStyle/>
        <a:p>
          <a:endParaRPr lang="es-PE" sz="800"/>
        </a:p>
      </dgm:t>
    </dgm:pt>
    <dgm:pt modelId="{71C75795-4061-478B-9C78-496DFEEBD1C9}" type="sibTrans" cxnId="{7F81CB02-F90E-45CE-956A-88C150C3D667}">
      <dgm:prSet/>
      <dgm:spPr/>
      <dgm:t>
        <a:bodyPr/>
        <a:lstStyle/>
        <a:p>
          <a:endParaRPr lang="es-PE" sz="800"/>
        </a:p>
      </dgm:t>
    </dgm:pt>
    <dgm:pt modelId="{FE2731C2-89B4-4D0C-8E13-95126978A0C2}">
      <dgm:prSet phldrT="[Texto]" custT="1"/>
      <dgm:spPr>
        <a:xfrm>
          <a:off x="770118" y="770181"/>
          <a:ext cx="854620" cy="34184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PE" sz="9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CCP</a:t>
          </a:r>
          <a:endParaRPr lang="es-PE" sz="9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2DD09E5-B3B8-4A62-823B-4CBE3EB278FA}" type="parTrans" cxnId="{297C8BA9-809A-45A8-B409-2AE123E3910C}">
      <dgm:prSet/>
      <dgm:spPr/>
      <dgm:t>
        <a:bodyPr/>
        <a:lstStyle/>
        <a:p>
          <a:endParaRPr lang="es-PE" sz="800"/>
        </a:p>
      </dgm:t>
    </dgm:pt>
    <dgm:pt modelId="{A3F8BF4B-8583-4B71-9575-45525FF58D3C}" type="sibTrans" cxnId="{297C8BA9-809A-45A8-B409-2AE123E3910C}">
      <dgm:prSet/>
      <dgm:spPr/>
      <dgm:t>
        <a:bodyPr/>
        <a:lstStyle/>
        <a:p>
          <a:endParaRPr lang="es-PE" sz="800"/>
        </a:p>
      </dgm:t>
    </dgm:pt>
    <dgm:pt modelId="{A7B8F50E-7200-440E-AB34-AD2A74C5A6FA}">
      <dgm:prSet phldrT="[Texto]" custT="1"/>
      <dgm:spPr>
        <a:xfrm>
          <a:off x="1539277" y="770181"/>
          <a:ext cx="854620" cy="34184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PE" sz="9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Comp.</a:t>
          </a:r>
          <a:endParaRPr lang="es-PE" sz="9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1412346-2AF0-47A2-AA32-C5ED7292CAF2}" type="parTrans" cxnId="{DECA0812-2457-40CA-8417-B63BCCB3EBF4}">
      <dgm:prSet/>
      <dgm:spPr/>
      <dgm:t>
        <a:bodyPr/>
        <a:lstStyle/>
        <a:p>
          <a:endParaRPr lang="es-PE" sz="800"/>
        </a:p>
      </dgm:t>
    </dgm:pt>
    <dgm:pt modelId="{F66EEC7A-D6E3-4292-A304-D1F6563DFA4B}" type="sibTrans" cxnId="{DECA0812-2457-40CA-8417-B63BCCB3EBF4}">
      <dgm:prSet/>
      <dgm:spPr/>
      <dgm:t>
        <a:bodyPr/>
        <a:lstStyle/>
        <a:p>
          <a:endParaRPr lang="es-PE" sz="800"/>
        </a:p>
      </dgm:t>
    </dgm:pt>
    <dgm:pt modelId="{161DF549-EBAF-4E7C-A42B-2B204506DDD5}">
      <dgm:prSet custT="1"/>
      <dgm:spPr>
        <a:xfrm>
          <a:off x="2308436" y="770181"/>
          <a:ext cx="854620" cy="34184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PE" sz="9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Devengado</a:t>
          </a:r>
          <a:endParaRPr lang="es-PE" sz="9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2B71F26-968B-4BE6-995F-C1B85399F083}" type="parTrans" cxnId="{B46D1E6B-7082-42FE-87C2-C9D80E52E345}">
      <dgm:prSet/>
      <dgm:spPr/>
      <dgm:t>
        <a:bodyPr/>
        <a:lstStyle/>
        <a:p>
          <a:endParaRPr lang="es-PE" sz="800"/>
        </a:p>
      </dgm:t>
    </dgm:pt>
    <dgm:pt modelId="{27EFAA7F-FB45-4F39-A780-3F62A28326C2}" type="sibTrans" cxnId="{B46D1E6B-7082-42FE-87C2-C9D80E52E345}">
      <dgm:prSet/>
      <dgm:spPr/>
      <dgm:t>
        <a:bodyPr/>
        <a:lstStyle/>
        <a:p>
          <a:endParaRPr lang="es-PE" sz="800"/>
        </a:p>
      </dgm:t>
    </dgm:pt>
    <dgm:pt modelId="{EBBAF209-F608-4724-868A-96992AA833C5}">
      <dgm:prSet custT="1"/>
      <dgm:spPr>
        <a:xfrm>
          <a:off x="3077594" y="770181"/>
          <a:ext cx="854620" cy="34184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PE" sz="9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Girado</a:t>
          </a:r>
          <a:endParaRPr lang="es-PE" sz="9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4D744A3-3A79-40EE-A71B-D2CB770B0A93}" type="parTrans" cxnId="{D41E208B-0B7A-488C-A36D-5EFD3EF52278}">
      <dgm:prSet/>
      <dgm:spPr/>
      <dgm:t>
        <a:bodyPr/>
        <a:lstStyle/>
        <a:p>
          <a:endParaRPr lang="es-PE" sz="800"/>
        </a:p>
      </dgm:t>
    </dgm:pt>
    <dgm:pt modelId="{B493951F-3174-4186-9B58-C84782685005}" type="sibTrans" cxnId="{D41E208B-0B7A-488C-A36D-5EFD3EF52278}">
      <dgm:prSet/>
      <dgm:spPr/>
      <dgm:t>
        <a:bodyPr/>
        <a:lstStyle/>
        <a:p>
          <a:endParaRPr lang="es-PE" sz="800"/>
        </a:p>
      </dgm:t>
    </dgm:pt>
    <dgm:pt modelId="{91DFDFD7-5768-41AF-B459-8EB31F101D4D}" type="pres">
      <dgm:prSet presAssocID="{1373D39B-0868-4273-87A8-18FF34205A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B24652-9B0A-47A2-8BD9-6D71C3049AEF}" type="pres">
      <dgm:prSet presAssocID="{12AC590C-7BB4-49E1-9AA2-589C8D075316}" presName="parTxOnly" presStyleLbl="node1" presStyleIdx="0" presStyleCnt="5" custLinFactNeighborX="47478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99406C53-05F3-4F3F-9C67-2A39F37A654F}" type="pres">
      <dgm:prSet presAssocID="{71C75795-4061-478B-9C78-496DFEEBD1C9}" presName="parTxOnlySpace" presStyleCnt="0"/>
      <dgm:spPr/>
    </dgm:pt>
    <dgm:pt modelId="{93629FD2-C8E2-4804-893F-C1156D2A81F3}" type="pres">
      <dgm:prSet presAssocID="{FE2731C2-89B4-4D0C-8E13-95126978A0C2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204A4286-1EA0-4B04-AC99-EFF296561657}" type="pres">
      <dgm:prSet presAssocID="{A3F8BF4B-8583-4B71-9575-45525FF58D3C}" presName="parTxOnlySpace" presStyleCnt="0"/>
      <dgm:spPr/>
    </dgm:pt>
    <dgm:pt modelId="{4D9E47AC-4A37-48C6-96C6-487497D02F4E}" type="pres">
      <dgm:prSet presAssocID="{A7B8F50E-7200-440E-AB34-AD2A74C5A6FA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PE"/>
        </a:p>
      </dgm:t>
    </dgm:pt>
    <dgm:pt modelId="{05BB2407-2E0E-41D3-881B-065D6BEF6C81}" type="pres">
      <dgm:prSet presAssocID="{F66EEC7A-D6E3-4292-A304-D1F6563DFA4B}" presName="parTxOnlySpace" presStyleCnt="0"/>
      <dgm:spPr/>
    </dgm:pt>
    <dgm:pt modelId="{3A4BDDF4-28FA-45EE-956F-FB47D3B97E81}" type="pres">
      <dgm:prSet presAssocID="{161DF549-EBAF-4E7C-A42B-2B204506DDD5}" presName="parTxOnly" presStyleLbl="node1" presStyleIdx="3" presStyleCnt="5" custScaleX="10650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8775BA20-A952-4090-B5B8-437075676FC5}" type="pres">
      <dgm:prSet presAssocID="{27EFAA7F-FB45-4F39-A780-3F62A28326C2}" presName="parTxOnlySpace" presStyleCnt="0"/>
      <dgm:spPr/>
    </dgm:pt>
    <dgm:pt modelId="{81569FB0-0AFE-4B09-A5FC-54DC3E43A8BA}" type="pres">
      <dgm:prSet presAssocID="{EBBAF209-F608-4724-868A-96992AA833C5}" presName="parTxOnly" presStyleLbl="node1" presStyleIdx="4" presStyleCnt="5" custLinFactNeighborX="23111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</dgm:ptLst>
  <dgm:cxnLst>
    <dgm:cxn modelId="{297C8BA9-809A-45A8-B409-2AE123E3910C}" srcId="{1373D39B-0868-4273-87A8-18FF34205A7D}" destId="{FE2731C2-89B4-4D0C-8E13-95126978A0C2}" srcOrd="1" destOrd="0" parTransId="{02DD09E5-B3B8-4A62-823B-4CBE3EB278FA}" sibTransId="{A3F8BF4B-8583-4B71-9575-45525FF58D3C}"/>
    <dgm:cxn modelId="{7F81CB02-F90E-45CE-956A-88C150C3D667}" srcId="{1373D39B-0868-4273-87A8-18FF34205A7D}" destId="{12AC590C-7BB4-49E1-9AA2-589C8D075316}" srcOrd="0" destOrd="0" parTransId="{3C5413D2-F2FF-43F6-8881-CCB857545C3F}" sibTransId="{71C75795-4061-478B-9C78-496DFEEBD1C9}"/>
    <dgm:cxn modelId="{D31E0364-B586-4E29-B7BB-E3AA3EBC6F1E}" type="presOf" srcId="{FE2731C2-89B4-4D0C-8E13-95126978A0C2}" destId="{93629FD2-C8E2-4804-893F-C1156D2A81F3}" srcOrd="0" destOrd="0" presId="urn:microsoft.com/office/officeart/2005/8/layout/chevron1"/>
    <dgm:cxn modelId="{E94AC79B-FD66-4E9E-90FE-84CBDA841553}" type="presOf" srcId="{EBBAF209-F608-4724-868A-96992AA833C5}" destId="{81569FB0-0AFE-4B09-A5FC-54DC3E43A8BA}" srcOrd="0" destOrd="0" presId="urn:microsoft.com/office/officeart/2005/8/layout/chevron1"/>
    <dgm:cxn modelId="{4400A265-EEF9-4F0C-92E3-DEBF15B358CF}" type="presOf" srcId="{161DF549-EBAF-4E7C-A42B-2B204506DDD5}" destId="{3A4BDDF4-28FA-45EE-956F-FB47D3B97E81}" srcOrd="0" destOrd="0" presId="urn:microsoft.com/office/officeart/2005/8/layout/chevron1"/>
    <dgm:cxn modelId="{B042A19F-BEA7-494D-8C58-9E2768076141}" type="presOf" srcId="{1373D39B-0868-4273-87A8-18FF34205A7D}" destId="{91DFDFD7-5768-41AF-B459-8EB31F101D4D}" srcOrd="0" destOrd="0" presId="urn:microsoft.com/office/officeart/2005/8/layout/chevron1"/>
    <dgm:cxn modelId="{D0B95249-31F7-4459-A904-1C1B234C4AC6}" type="presOf" srcId="{12AC590C-7BB4-49E1-9AA2-589C8D075316}" destId="{DBB24652-9B0A-47A2-8BD9-6D71C3049AEF}" srcOrd="0" destOrd="0" presId="urn:microsoft.com/office/officeart/2005/8/layout/chevron1"/>
    <dgm:cxn modelId="{DECA0812-2457-40CA-8417-B63BCCB3EBF4}" srcId="{1373D39B-0868-4273-87A8-18FF34205A7D}" destId="{A7B8F50E-7200-440E-AB34-AD2A74C5A6FA}" srcOrd="2" destOrd="0" parTransId="{B1412346-2AF0-47A2-AA32-C5ED7292CAF2}" sibTransId="{F66EEC7A-D6E3-4292-A304-D1F6563DFA4B}"/>
    <dgm:cxn modelId="{B46D1E6B-7082-42FE-87C2-C9D80E52E345}" srcId="{1373D39B-0868-4273-87A8-18FF34205A7D}" destId="{161DF549-EBAF-4E7C-A42B-2B204506DDD5}" srcOrd="3" destOrd="0" parTransId="{62B71F26-968B-4BE6-995F-C1B85399F083}" sibTransId="{27EFAA7F-FB45-4F39-A780-3F62A28326C2}"/>
    <dgm:cxn modelId="{D41E208B-0B7A-488C-A36D-5EFD3EF52278}" srcId="{1373D39B-0868-4273-87A8-18FF34205A7D}" destId="{EBBAF209-F608-4724-868A-96992AA833C5}" srcOrd="4" destOrd="0" parTransId="{54D744A3-3A79-40EE-A71B-D2CB770B0A93}" sibTransId="{B493951F-3174-4186-9B58-C84782685005}"/>
    <dgm:cxn modelId="{2537ACF2-6D57-445E-AB57-F262FC7EA35B}" type="presOf" srcId="{A7B8F50E-7200-440E-AB34-AD2A74C5A6FA}" destId="{4D9E47AC-4A37-48C6-96C6-487497D02F4E}" srcOrd="0" destOrd="0" presId="urn:microsoft.com/office/officeart/2005/8/layout/chevron1"/>
    <dgm:cxn modelId="{0C510394-5854-4A15-AE72-49CEFADA216C}" type="presParOf" srcId="{91DFDFD7-5768-41AF-B459-8EB31F101D4D}" destId="{DBB24652-9B0A-47A2-8BD9-6D71C3049AEF}" srcOrd="0" destOrd="0" presId="urn:microsoft.com/office/officeart/2005/8/layout/chevron1"/>
    <dgm:cxn modelId="{38723A6C-FC84-420D-884C-76415ED4C08A}" type="presParOf" srcId="{91DFDFD7-5768-41AF-B459-8EB31F101D4D}" destId="{99406C53-05F3-4F3F-9C67-2A39F37A654F}" srcOrd="1" destOrd="0" presId="urn:microsoft.com/office/officeart/2005/8/layout/chevron1"/>
    <dgm:cxn modelId="{1A9CA8BB-E935-42E7-9F62-B02CF40FA4FA}" type="presParOf" srcId="{91DFDFD7-5768-41AF-B459-8EB31F101D4D}" destId="{93629FD2-C8E2-4804-893F-C1156D2A81F3}" srcOrd="2" destOrd="0" presId="urn:microsoft.com/office/officeart/2005/8/layout/chevron1"/>
    <dgm:cxn modelId="{04179FC5-C81A-4911-9FD8-2227D9331981}" type="presParOf" srcId="{91DFDFD7-5768-41AF-B459-8EB31F101D4D}" destId="{204A4286-1EA0-4B04-AC99-EFF296561657}" srcOrd="3" destOrd="0" presId="urn:microsoft.com/office/officeart/2005/8/layout/chevron1"/>
    <dgm:cxn modelId="{D969BAE2-4249-4F76-B08F-A1987F2966C1}" type="presParOf" srcId="{91DFDFD7-5768-41AF-B459-8EB31F101D4D}" destId="{4D9E47AC-4A37-48C6-96C6-487497D02F4E}" srcOrd="4" destOrd="0" presId="urn:microsoft.com/office/officeart/2005/8/layout/chevron1"/>
    <dgm:cxn modelId="{5F2C2349-6F54-4C30-BA64-32BB1783A125}" type="presParOf" srcId="{91DFDFD7-5768-41AF-B459-8EB31F101D4D}" destId="{05BB2407-2E0E-41D3-881B-065D6BEF6C81}" srcOrd="5" destOrd="0" presId="urn:microsoft.com/office/officeart/2005/8/layout/chevron1"/>
    <dgm:cxn modelId="{6AF640C4-DCDC-4FBC-96CA-B343B44822CE}" type="presParOf" srcId="{91DFDFD7-5768-41AF-B459-8EB31F101D4D}" destId="{3A4BDDF4-28FA-45EE-956F-FB47D3B97E81}" srcOrd="6" destOrd="0" presId="urn:microsoft.com/office/officeart/2005/8/layout/chevron1"/>
    <dgm:cxn modelId="{A894FF76-F4EA-48E5-A794-A403E6A9DB6C}" type="presParOf" srcId="{91DFDFD7-5768-41AF-B459-8EB31F101D4D}" destId="{8775BA20-A952-4090-B5B8-437075676FC5}" srcOrd="7" destOrd="0" presId="urn:microsoft.com/office/officeart/2005/8/layout/chevron1"/>
    <dgm:cxn modelId="{EDF3C03A-2EB5-4BAD-B941-27200144C0A9}" type="presParOf" srcId="{91DFDFD7-5768-41AF-B459-8EB31F101D4D}" destId="{81569FB0-0AFE-4B09-A5FC-54DC3E43A8B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24652-9B0A-47A2-8BD9-6D71C3049AEF}">
      <dsp:nvSpPr>
        <dsp:cNvPr id="0" name=""/>
        <dsp:cNvSpPr/>
      </dsp:nvSpPr>
      <dsp:spPr>
        <a:xfrm>
          <a:off x="43421" y="758360"/>
          <a:ext cx="913723" cy="365489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PCA</a:t>
          </a:r>
          <a:endParaRPr lang="es-PE" sz="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6166" y="758360"/>
        <a:ext cx="548234" cy="365489"/>
      </dsp:txXfrm>
    </dsp:sp>
    <dsp:sp modelId="{93629FD2-C8E2-4804-893F-C1156D2A81F3}">
      <dsp:nvSpPr>
        <dsp:cNvPr id="0" name=""/>
        <dsp:cNvSpPr/>
      </dsp:nvSpPr>
      <dsp:spPr>
        <a:xfrm>
          <a:off x="822391" y="758360"/>
          <a:ext cx="913723" cy="365489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CCP</a:t>
          </a:r>
          <a:endParaRPr lang="es-PE" sz="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05136" y="758360"/>
        <a:ext cx="548234" cy="365489"/>
      </dsp:txXfrm>
    </dsp:sp>
    <dsp:sp modelId="{4D9E47AC-4A37-48C6-96C6-487497D02F4E}">
      <dsp:nvSpPr>
        <dsp:cNvPr id="0" name=""/>
        <dsp:cNvSpPr/>
      </dsp:nvSpPr>
      <dsp:spPr>
        <a:xfrm>
          <a:off x="1644742" y="758360"/>
          <a:ext cx="913723" cy="365489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Comp.</a:t>
          </a:r>
          <a:endParaRPr lang="es-PE" sz="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27487" y="758360"/>
        <a:ext cx="548234" cy="365489"/>
      </dsp:txXfrm>
    </dsp:sp>
    <dsp:sp modelId="{3A4BDDF4-28FA-45EE-956F-FB47D3B97E81}">
      <dsp:nvSpPr>
        <dsp:cNvPr id="0" name=""/>
        <dsp:cNvSpPr/>
      </dsp:nvSpPr>
      <dsp:spPr>
        <a:xfrm>
          <a:off x="2467093" y="758360"/>
          <a:ext cx="973170" cy="365489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Devengado</a:t>
          </a:r>
          <a:endParaRPr lang="es-PE" sz="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49838" y="758360"/>
        <a:ext cx="607681" cy="365489"/>
      </dsp:txXfrm>
    </dsp:sp>
    <dsp:sp modelId="{81569FB0-0AFE-4B09-A5FC-54DC3E43A8BA}">
      <dsp:nvSpPr>
        <dsp:cNvPr id="0" name=""/>
        <dsp:cNvSpPr/>
      </dsp:nvSpPr>
      <dsp:spPr>
        <a:xfrm>
          <a:off x="3348931" y="758360"/>
          <a:ext cx="913723" cy="365489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Girado</a:t>
          </a:r>
          <a:endParaRPr lang="es-PE" sz="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531676" y="758360"/>
        <a:ext cx="548234" cy="365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145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443" y="1"/>
            <a:ext cx="2947144" cy="49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EEDA72-F85A-485C-A324-1EFE70DD4270}" type="datetimeFigureOut">
              <a:rPr lang="es-ES"/>
              <a:pPr>
                <a:defRPr/>
              </a:pPr>
              <a:t>11/06/2015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7145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443" y="9428221"/>
            <a:ext cx="2947144" cy="496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26EE09-CCC5-418D-88C5-221524CB47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72135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145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443" y="1"/>
            <a:ext cx="2947144" cy="49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EF06FE-A5D0-4D95-AC71-D39A1F440461}" type="datetimeFigureOut">
              <a:rPr lang="es-ES"/>
              <a:pPr>
                <a:defRPr/>
              </a:pPr>
              <a:t>11/06/2015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616" y="4715270"/>
            <a:ext cx="5434443" cy="44672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221"/>
            <a:ext cx="2947145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443" y="9428221"/>
            <a:ext cx="2947144" cy="496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C8D098-3DF0-4A6D-B054-44A668F66D1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2766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69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38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7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6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4586" algn="l" defTabSz="913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05" algn="l" defTabSz="913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22" algn="l" defTabSz="913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40" algn="l" defTabSz="913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PE" altLang="es-PE" dirty="0" smtClean="0">
              <a:ea typeface="ＭＳ Ｐゴシック" pitchFamily="34" charset="-128"/>
            </a:endParaRPr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1A677F8-8EC3-4AB7-B387-4A2B39DEB2AC}" type="slidenum">
              <a:rPr lang="es-ES" altLang="es-PE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s-ES" altLang="es-P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36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1" y="404813"/>
            <a:ext cx="17287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55776" y="4149080"/>
            <a:ext cx="5904656" cy="1224136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lIns="91384" tIns="45691" rIns="91384" bIns="45691">
            <a:normAutofit/>
          </a:bodyPr>
          <a:lstStyle>
            <a:lvl1pPr>
              <a:defRPr sz="4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55778" y="5445224"/>
            <a:ext cx="5792688" cy="481608"/>
          </a:xfrm>
          <a:prstGeom prst="rect">
            <a:avLst/>
          </a:prstGeom>
          <a:solidFill>
            <a:schemeClr val="bg1">
              <a:lumMod val="50000"/>
              <a:alpha val="55000"/>
            </a:schemeClr>
          </a:solidFill>
        </p:spPr>
        <p:txBody>
          <a:bodyPr lIns="91384" tIns="45691" rIns="91384" bIns="45691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456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7483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  <a:prstGeom prst="rect">
            <a:avLst/>
          </a:prstGeom>
        </p:spPr>
        <p:txBody>
          <a:bodyPr lIns="91384" tIns="45691" rIns="91384" bIns="45691"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33605"/>
            <a:ext cx="8229600" cy="3992563"/>
          </a:xfrm>
          <a:prstGeom prst="rect">
            <a:avLst/>
          </a:prstGeom>
        </p:spPr>
        <p:txBody>
          <a:bodyPr vert="eaVert" lIns="91384" tIns="45691" rIns="91384" bIns="45691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051050" y="6356355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D13A337-2736-4AED-ADB2-69284D2F91A1}" type="datetimeFigureOut">
              <a:rPr lang="es-ES"/>
              <a:pPr>
                <a:defRPr/>
              </a:pPr>
              <a:t>11/06/2015</a:t>
            </a:fld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5508625" y="635635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6ECC-F7B3-4ED7-B316-B60698641D0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786735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B96E-B2CE-499E-8049-CE4D9B2F536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16EE-9315-4524-91EF-1C4A7A40880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0202057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1832" indent="0">
              <a:buNone/>
              <a:defRPr sz="2700"/>
            </a:lvl2pPr>
            <a:lvl3pPr marL="883664" indent="0">
              <a:buNone/>
              <a:defRPr sz="2300"/>
            </a:lvl3pPr>
            <a:lvl4pPr marL="1325496" indent="0">
              <a:buNone/>
              <a:defRPr sz="1900"/>
            </a:lvl4pPr>
            <a:lvl5pPr marL="1767327" indent="0">
              <a:buNone/>
              <a:defRPr sz="1900"/>
            </a:lvl5pPr>
            <a:lvl6pPr marL="2209160" indent="0">
              <a:buNone/>
              <a:defRPr sz="1900"/>
            </a:lvl6pPr>
            <a:lvl7pPr marL="2650991" indent="0">
              <a:buNone/>
              <a:defRPr sz="1900"/>
            </a:lvl7pPr>
            <a:lvl8pPr marL="3092823" indent="0">
              <a:buNone/>
              <a:defRPr sz="1900"/>
            </a:lvl8pPr>
            <a:lvl9pPr marL="3534655" indent="0">
              <a:buNone/>
              <a:defRPr sz="19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CA01-C838-433A-B85C-F8247A4E763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6295-C074-480A-8EB2-6A1B31A3D46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9140038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0345-94B6-418F-ACAF-DD439B5B23F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83BD-CC35-4B50-9485-E3914ACAB633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8967180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8ABD-1D58-4667-9EBF-1245513AE01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18D2-B9E0-4B6F-81CC-B4C744350F6C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67243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41832" indent="0" algn="ctr">
              <a:buNone/>
              <a:defRPr sz="1900"/>
            </a:lvl2pPr>
            <a:lvl3pPr marL="883664" indent="0" algn="ctr">
              <a:buNone/>
              <a:defRPr sz="1700"/>
            </a:lvl3pPr>
            <a:lvl4pPr marL="1325496" indent="0" algn="ctr">
              <a:buNone/>
              <a:defRPr sz="1500"/>
            </a:lvl4pPr>
            <a:lvl5pPr marL="1767327" indent="0" algn="ctr">
              <a:buNone/>
              <a:defRPr sz="1500"/>
            </a:lvl5pPr>
            <a:lvl6pPr marL="2209160" indent="0" algn="ctr">
              <a:buNone/>
              <a:defRPr sz="1500"/>
            </a:lvl6pPr>
            <a:lvl7pPr marL="2650991" indent="0" algn="ctr">
              <a:buNone/>
              <a:defRPr sz="1500"/>
            </a:lvl7pPr>
            <a:lvl8pPr marL="3092823" indent="0" algn="ctr">
              <a:buNone/>
              <a:defRPr sz="1500"/>
            </a:lvl8pPr>
            <a:lvl9pPr marL="3534655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3F84-F95D-4134-9BE4-6487965B8067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4FC5-5A28-493C-9C89-8F0C1ED2DA2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3284963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D046-0B5B-46B2-9AF8-0D6DEF44E79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1F40-7FD2-4F2B-AE97-B1B4A379E64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28538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418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3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5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673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09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0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2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34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B88F-DB02-449E-AD85-92AC78B2B9D3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0C2C-F27A-4DA5-8CE9-03FECBD15B1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1412619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34B1-B578-4B8B-ACD3-6C3643CC40B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221C-1543-451D-8CC0-F0F0EC76CA9E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6037888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5883-6716-4752-8795-DDEF32F92F6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2094-B171-4F4D-B71F-A40806F85190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5463430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E3D-8BFA-4937-97C5-799C5D70BB18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6CD1-8E62-4FBF-BB66-DE637D1879B8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77423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 lIns="91384" tIns="45691" rIns="91384" bIns="45691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2" y="1556797"/>
            <a:ext cx="6019800" cy="4569371"/>
          </a:xfrm>
          <a:prstGeom prst="rect">
            <a:avLst/>
          </a:prstGeom>
        </p:spPr>
        <p:txBody>
          <a:bodyPr vert="eaVert" lIns="91384" tIns="45691" rIns="91384" bIns="45691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933575" y="6356355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B7F09C7-14E9-4463-98ED-1A2F863BD77F}" type="datetimeFigureOut">
              <a:rPr lang="es-ES"/>
              <a:pPr>
                <a:defRPr/>
              </a:pPr>
              <a:t>11/06/2015</a:t>
            </a:fld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5607050" y="635635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EB394-C8BD-40EA-AFC6-260F6802601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928511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52E8-3262-43C8-860C-823C1AAB24C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ECDA-F46A-4BA1-A715-E109355AEDE6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995296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B96E-B2CE-499E-8049-CE4D9B2F536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16EE-9315-4524-91EF-1C4A7A40880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8575135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1832" indent="0">
              <a:buNone/>
              <a:defRPr sz="2700"/>
            </a:lvl2pPr>
            <a:lvl3pPr marL="883664" indent="0">
              <a:buNone/>
              <a:defRPr sz="2300"/>
            </a:lvl3pPr>
            <a:lvl4pPr marL="1325496" indent="0">
              <a:buNone/>
              <a:defRPr sz="1900"/>
            </a:lvl4pPr>
            <a:lvl5pPr marL="1767327" indent="0">
              <a:buNone/>
              <a:defRPr sz="1900"/>
            </a:lvl5pPr>
            <a:lvl6pPr marL="2209160" indent="0">
              <a:buNone/>
              <a:defRPr sz="1900"/>
            </a:lvl6pPr>
            <a:lvl7pPr marL="2650991" indent="0">
              <a:buNone/>
              <a:defRPr sz="1900"/>
            </a:lvl7pPr>
            <a:lvl8pPr marL="3092823" indent="0">
              <a:buNone/>
              <a:defRPr sz="1900"/>
            </a:lvl8pPr>
            <a:lvl9pPr marL="3534655" indent="0">
              <a:buNone/>
              <a:defRPr sz="19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CA01-C838-433A-B85C-F8247A4E763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6295-C074-480A-8EB2-6A1B31A3D46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9794080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0345-94B6-418F-ACAF-DD439B5B23F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83BD-CC35-4B50-9485-E3914ACAB633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4510025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8ABD-1D58-4667-9EBF-1245513AE01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18D2-B9E0-4B6F-81CC-B4C744350F6C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10603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41832" indent="0" algn="ctr">
              <a:buNone/>
              <a:defRPr sz="1900"/>
            </a:lvl2pPr>
            <a:lvl3pPr marL="883664" indent="0" algn="ctr">
              <a:buNone/>
              <a:defRPr sz="1700"/>
            </a:lvl3pPr>
            <a:lvl4pPr marL="1325496" indent="0" algn="ctr">
              <a:buNone/>
              <a:defRPr sz="1500"/>
            </a:lvl4pPr>
            <a:lvl5pPr marL="1767327" indent="0" algn="ctr">
              <a:buNone/>
              <a:defRPr sz="1500"/>
            </a:lvl5pPr>
            <a:lvl6pPr marL="2209160" indent="0" algn="ctr">
              <a:buNone/>
              <a:defRPr sz="1500"/>
            </a:lvl6pPr>
            <a:lvl7pPr marL="2650991" indent="0" algn="ctr">
              <a:buNone/>
              <a:defRPr sz="1500"/>
            </a:lvl7pPr>
            <a:lvl8pPr marL="3092823" indent="0" algn="ctr">
              <a:buNone/>
              <a:defRPr sz="1500"/>
            </a:lvl8pPr>
            <a:lvl9pPr marL="3534655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3F84-F95D-4134-9BE4-6487965B8067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4FC5-5A28-493C-9C89-8F0C1ED2DA2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7612828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D046-0B5B-46B2-9AF8-0D6DEF44E79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1F40-7FD2-4F2B-AE97-B1B4A379E64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1064366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418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3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5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673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09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0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2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34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B88F-DB02-449E-AD85-92AC78B2B9D3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0C2C-F27A-4DA5-8CE9-03FECBD15B1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7612700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34B1-B578-4B8B-ACD3-6C3643CC40B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221C-1543-451D-8CC0-F0F0EC76CA9E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5590239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5883-6716-4752-8795-DDEF32F92F6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2094-B171-4F4D-B71F-A40806F85190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333489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42888"/>
            <a:ext cx="91440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1" y="404813"/>
            <a:ext cx="17287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51920" y="4581128"/>
            <a:ext cx="4680520" cy="1224136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lIns="91384" tIns="45691" rIns="91384" bIns="45691">
            <a:noAutofit/>
          </a:bodyPr>
          <a:lstStyle>
            <a:lvl1pPr>
              <a:defRPr sz="6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774407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E3D-8BFA-4937-97C5-799C5D70BB18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6CD1-8E62-4FBF-BB66-DE637D1879B8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1042869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52E8-3262-43C8-860C-823C1AAB24C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ECDA-F46A-4BA1-A715-E109355AEDE6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6422814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B96E-B2CE-499E-8049-CE4D9B2F536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16EE-9315-4524-91EF-1C4A7A40880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40900765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1832" indent="0">
              <a:buNone/>
              <a:defRPr sz="2700"/>
            </a:lvl2pPr>
            <a:lvl3pPr marL="883664" indent="0">
              <a:buNone/>
              <a:defRPr sz="2300"/>
            </a:lvl3pPr>
            <a:lvl4pPr marL="1325496" indent="0">
              <a:buNone/>
              <a:defRPr sz="1900"/>
            </a:lvl4pPr>
            <a:lvl5pPr marL="1767327" indent="0">
              <a:buNone/>
              <a:defRPr sz="1900"/>
            </a:lvl5pPr>
            <a:lvl6pPr marL="2209160" indent="0">
              <a:buNone/>
              <a:defRPr sz="1900"/>
            </a:lvl6pPr>
            <a:lvl7pPr marL="2650991" indent="0">
              <a:buNone/>
              <a:defRPr sz="1900"/>
            </a:lvl7pPr>
            <a:lvl8pPr marL="3092823" indent="0">
              <a:buNone/>
              <a:defRPr sz="1900"/>
            </a:lvl8pPr>
            <a:lvl9pPr marL="3534655" indent="0">
              <a:buNone/>
              <a:defRPr sz="19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CA01-C838-433A-B85C-F8247A4E763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6295-C074-480A-8EB2-6A1B31A3D46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0658190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0345-94B6-418F-ACAF-DD439B5B23F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83BD-CC35-4B50-9485-E3914ACAB633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6809279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8ABD-1D58-4667-9EBF-1245513AE01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18D2-B9E0-4B6F-81CC-B4C744350F6C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86797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250" y="-26988"/>
            <a:ext cx="7366000" cy="1152526"/>
          </a:xfrm>
          <a:prstGeom prst="rect">
            <a:avLst/>
          </a:prstGeom>
        </p:spPr>
        <p:txBody>
          <a:bodyPr lIns="91384" tIns="45691" rIns="91384" bIns="45691"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3605"/>
            <a:ext cx="8229600" cy="3992563"/>
          </a:xfrm>
          <a:prstGeom prst="rect">
            <a:avLst/>
          </a:prstGeom>
        </p:spPr>
        <p:txBody>
          <a:bodyPr lIns="91384" tIns="45691" rIns="91384" bIns="45691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8DBC-9896-44AC-8A3E-CF0396B3C2F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41639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5" y="4406905"/>
            <a:ext cx="7772400" cy="1362075"/>
          </a:xfrm>
          <a:prstGeom prst="rect">
            <a:avLst/>
          </a:prstGeom>
        </p:spPr>
        <p:txBody>
          <a:bodyPr lIns="91384" tIns="45691" rIns="91384" bIns="45691"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  <a:prstGeom prst="rect">
            <a:avLst/>
          </a:prstGeom>
        </p:spPr>
        <p:txBody>
          <a:bodyPr lIns="91384" tIns="45691" rIns="91384" bIns="4569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E237-E0E6-4F74-B9A0-23897F72AC3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76000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250" y="-26988"/>
            <a:ext cx="7366000" cy="1152526"/>
          </a:xfrm>
          <a:prstGeom prst="rect">
            <a:avLst/>
          </a:prstGeom>
        </p:spPr>
        <p:txBody>
          <a:bodyPr lIns="91384" tIns="45691" rIns="91384" bIns="45691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1" y="2132861"/>
            <a:ext cx="4038600" cy="3993307"/>
          </a:xfrm>
          <a:prstGeom prst="rect">
            <a:avLst/>
          </a:prstGeom>
        </p:spPr>
        <p:txBody>
          <a:bodyPr lIns="91384" tIns="45691" rIns="91384" bIns="4569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32861"/>
            <a:ext cx="4038600" cy="3993307"/>
          </a:xfrm>
          <a:prstGeom prst="rect">
            <a:avLst/>
          </a:prstGeom>
        </p:spPr>
        <p:txBody>
          <a:bodyPr lIns="91384" tIns="45691" rIns="91384" bIns="4569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5E48D-3907-4CB9-9AD8-2A6D053AE00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3950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250" y="-26988"/>
            <a:ext cx="7366000" cy="1152526"/>
          </a:xfrm>
          <a:prstGeom prst="rect">
            <a:avLst/>
          </a:prstGeom>
        </p:spPr>
        <p:txBody>
          <a:bodyPr lIns="91384" tIns="45691" rIns="91384" bIns="45691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132861"/>
            <a:ext cx="4040188" cy="597743"/>
          </a:xfrm>
          <a:prstGeom prst="rect">
            <a:avLst/>
          </a:prstGeom>
        </p:spPr>
        <p:txBody>
          <a:bodyPr lIns="91384" tIns="45691" rIns="91384" bIns="45691" anchor="b"/>
          <a:lstStyle>
            <a:lvl1pPr marL="0" indent="0">
              <a:buNone/>
              <a:defRPr sz="2000" b="1"/>
            </a:lvl1pPr>
            <a:lvl2pPr marL="456919" indent="0">
              <a:buNone/>
              <a:defRPr sz="2000" b="1"/>
            </a:lvl2pPr>
            <a:lvl3pPr marL="913835" indent="0">
              <a:buNone/>
              <a:defRPr sz="1800" b="1"/>
            </a:lvl3pPr>
            <a:lvl4pPr marL="1370751" indent="0">
              <a:buNone/>
              <a:defRPr sz="1600" b="1"/>
            </a:lvl4pPr>
            <a:lvl5pPr marL="1827670" indent="0">
              <a:buNone/>
              <a:defRPr sz="1600" b="1"/>
            </a:lvl5pPr>
            <a:lvl6pPr marL="2284586" indent="0">
              <a:buNone/>
              <a:defRPr sz="1600" b="1"/>
            </a:lvl6pPr>
            <a:lvl7pPr marL="2741505" indent="0">
              <a:buNone/>
              <a:defRPr sz="1600" b="1"/>
            </a:lvl7pPr>
            <a:lvl8pPr marL="3198422" indent="0">
              <a:buNone/>
              <a:defRPr sz="1600" b="1"/>
            </a:lvl8pPr>
            <a:lvl9pPr marL="365534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80929"/>
            <a:ext cx="4040188" cy="3345234"/>
          </a:xfrm>
          <a:prstGeom prst="rect">
            <a:avLst/>
          </a:prstGeom>
        </p:spPr>
        <p:txBody>
          <a:bodyPr lIns="91384" tIns="45691" rIns="91384" bIns="4569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079522"/>
            <a:ext cx="4041775" cy="639762"/>
          </a:xfrm>
          <a:prstGeom prst="rect">
            <a:avLst/>
          </a:prstGeom>
        </p:spPr>
        <p:txBody>
          <a:bodyPr lIns="91384" tIns="45691" rIns="91384" bIns="45691" anchor="b"/>
          <a:lstStyle>
            <a:lvl1pPr marL="0" indent="0">
              <a:buNone/>
              <a:defRPr sz="2000" b="1"/>
            </a:lvl1pPr>
            <a:lvl2pPr marL="456919" indent="0">
              <a:buNone/>
              <a:defRPr sz="2000" b="1"/>
            </a:lvl2pPr>
            <a:lvl3pPr marL="913835" indent="0">
              <a:buNone/>
              <a:defRPr sz="1800" b="1"/>
            </a:lvl3pPr>
            <a:lvl4pPr marL="1370751" indent="0">
              <a:buNone/>
              <a:defRPr sz="1600" b="1"/>
            </a:lvl4pPr>
            <a:lvl5pPr marL="1827670" indent="0">
              <a:buNone/>
              <a:defRPr sz="1600" b="1"/>
            </a:lvl5pPr>
            <a:lvl6pPr marL="2284586" indent="0">
              <a:buNone/>
              <a:defRPr sz="1600" b="1"/>
            </a:lvl6pPr>
            <a:lvl7pPr marL="2741505" indent="0">
              <a:buNone/>
              <a:defRPr sz="1600" b="1"/>
            </a:lvl7pPr>
            <a:lvl8pPr marL="3198422" indent="0">
              <a:buNone/>
              <a:defRPr sz="1600" b="1"/>
            </a:lvl8pPr>
            <a:lvl9pPr marL="365534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780931"/>
            <a:ext cx="4041775" cy="3345235"/>
          </a:xfrm>
          <a:prstGeom prst="rect">
            <a:avLst/>
          </a:prstGeom>
        </p:spPr>
        <p:txBody>
          <a:bodyPr lIns="91384" tIns="45691" rIns="91384" bIns="4569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53B9-2B5B-43DF-99E2-9B883B42EB3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2246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384" tIns="45691" rIns="91384" bIns="45691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91384" tIns="45691" rIns="91384" bIns="4569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E808-4EEB-46DA-B413-EEF2802995F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3692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250" y="-26988"/>
            <a:ext cx="7366000" cy="1152526"/>
          </a:xfrm>
          <a:prstGeom prst="rect">
            <a:avLst/>
          </a:prstGeom>
        </p:spPr>
        <p:txBody>
          <a:bodyPr lIns="91384" tIns="45691" rIns="91384" bIns="45691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3ED68-E3BB-410F-920D-9EF050EFE1C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18667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84EB-8412-48BB-8655-1EE807663DB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51841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03" t="35352" r="12646" b="51955"/>
          <a:stretch>
            <a:fillRect/>
          </a:stretch>
        </p:blipFill>
        <p:spPr bwMode="auto">
          <a:xfrm>
            <a:off x="34925" y="44450"/>
            <a:ext cx="5257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prstGeom prst="rect">
            <a:avLst/>
          </a:prstGeom>
        </p:spPr>
        <p:txBody>
          <a:bodyPr lIns="91384" tIns="45691" rIns="91384" bIns="45691"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3605"/>
            <a:ext cx="8229600" cy="3992563"/>
          </a:xfrm>
          <a:prstGeom prst="rect">
            <a:avLst/>
          </a:prstGeom>
        </p:spPr>
        <p:txBody>
          <a:bodyPr lIns="91384" tIns="45691" rIns="91384" bIns="45691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2006600" y="6356355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AD244A5-9472-4DB1-ADD3-6BE0DE6C29A6}" type="datetimeFigureOut">
              <a:rPr lang="es-ES"/>
              <a:pPr>
                <a:defRPr/>
              </a:pPr>
              <a:t>11/06/2015</a:t>
            </a:fld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5435600" y="635635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3A9F8-8B79-494A-8C2A-6F70ABDD64C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603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908720"/>
            <a:ext cx="3008313" cy="1162050"/>
          </a:xfrm>
          <a:prstGeom prst="rect">
            <a:avLst/>
          </a:prstGeom>
        </p:spPr>
        <p:txBody>
          <a:bodyPr lIns="91384" tIns="45691" rIns="91384" bIns="45691"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908725"/>
            <a:ext cx="5111750" cy="5217443"/>
          </a:xfrm>
          <a:prstGeom prst="rect">
            <a:avLst/>
          </a:prstGeom>
        </p:spPr>
        <p:txBody>
          <a:bodyPr lIns="91384" tIns="45691" rIns="91384" bIns="4569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2060853"/>
            <a:ext cx="3008313" cy="4065315"/>
          </a:xfrm>
          <a:prstGeom prst="rect">
            <a:avLst/>
          </a:prstGeom>
        </p:spPr>
        <p:txBody>
          <a:bodyPr lIns="91384" tIns="45691" rIns="91384" bIns="45691"/>
          <a:lstStyle>
            <a:lvl1pPr marL="0" indent="0">
              <a:buNone/>
              <a:defRPr sz="1400"/>
            </a:lvl1pPr>
            <a:lvl2pPr marL="456919" indent="0">
              <a:buNone/>
              <a:defRPr sz="1200"/>
            </a:lvl2pPr>
            <a:lvl3pPr marL="913835" indent="0">
              <a:buNone/>
              <a:defRPr sz="1000"/>
            </a:lvl3pPr>
            <a:lvl4pPr marL="1370751" indent="0">
              <a:buNone/>
              <a:defRPr sz="900"/>
            </a:lvl4pPr>
            <a:lvl5pPr marL="1827670" indent="0">
              <a:buNone/>
              <a:defRPr sz="900"/>
            </a:lvl5pPr>
            <a:lvl6pPr marL="2284586" indent="0">
              <a:buNone/>
              <a:defRPr sz="900"/>
            </a:lvl6pPr>
            <a:lvl7pPr marL="2741505" indent="0">
              <a:buNone/>
              <a:defRPr sz="900"/>
            </a:lvl7pPr>
            <a:lvl8pPr marL="3198422" indent="0">
              <a:buNone/>
              <a:defRPr sz="900"/>
            </a:lvl8pPr>
            <a:lvl9pPr marL="365534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8850-F950-4889-84AD-80C7239217B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48496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384" tIns="45691" rIns="91384" bIns="45691"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  <a:prstGeom prst="rect">
            <a:avLst/>
          </a:prstGeom>
        </p:spPr>
        <p:txBody>
          <a:bodyPr lIns="91384" tIns="45691" rIns="91384" bIns="45691" rtlCol="0">
            <a:normAutofit/>
          </a:bodyPr>
          <a:lstStyle>
            <a:lvl1pPr marL="0" indent="0">
              <a:buNone/>
              <a:defRPr sz="3200"/>
            </a:lvl1pPr>
            <a:lvl2pPr marL="456919" indent="0">
              <a:buNone/>
              <a:defRPr sz="2800"/>
            </a:lvl2pPr>
            <a:lvl3pPr marL="913835" indent="0">
              <a:buNone/>
              <a:defRPr sz="2400"/>
            </a:lvl3pPr>
            <a:lvl4pPr marL="1370751" indent="0">
              <a:buNone/>
              <a:defRPr sz="2000"/>
            </a:lvl4pPr>
            <a:lvl5pPr marL="1827670" indent="0">
              <a:buNone/>
              <a:defRPr sz="2000"/>
            </a:lvl5pPr>
            <a:lvl6pPr marL="2284586" indent="0">
              <a:buNone/>
              <a:defRPr sz="2000"/>
            </a:lvl6pPr>
            <a:lvl7pPr marL="2741505" indent="0">
              <a:buNone/>
              <a:defRPr sz="2000"/>
            </a:lvl7pPr>
            <a:lvl8pPr marL="3198422" indent="0">
              <a:buNone/>
              <a:defRPr sz="2000"/>
            </a:lvl8pPr>
            <a:lvl9pPr marL="365534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84" tIns="45691" rIns="91384" bIns="45691"/>
          <a:lstStyle>
            <a:lvl1pPr marL="0" indent="0">
              <a:buNone/>
              <a:defRPr sz="1400"/>
            </a:lvl1pPr>
            <a:lvl2pPr marL="456919" indent="0">
              <a:buNone/>
              <a:defRPr sz="1200"/>
            </a:lvl2pPr>
            <a:lvl3pPr marL="913835" indent="0">
              <a:buNone/>
              <a:defRPr sz="1000"/>
            </a:lvl3pPr>
            <a:lvl4pPr marL="1370751" indent="0">
              <a:buNone/>
              <a:defRPr sz="900"/>
            </a:lvl4pPr>
            <a:lvl5pPr marL="1827670" indent="0">
              <a:buNone/>
              <a:defRPr sz="900"/>
            </a:lvl5pPr>
            <a:lvl6pPr marL="2284586" indent="0">
              <a:buNone/>
              <a:defRPr sz="900"/>
            </a:lvl6pPr>
            <a:lvl7pPr marL="2741505" indent="0">
              <a:buNone/>
              <a:defRPr sz="900"/>
            </a:lvl7pPr>
            <a:lvl8pPr marL="3198422" indent="0">
              <a:buNone/>
              <a:defRPr sz="900"/>
            </a:lvl8pPr>
            <a:lvl9pPr marL="365534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E8DB-6522-4CF2-B71D-245427E5132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64555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250" y="-26988"/>
            <a:ext cx="7366000" cy="1152526"/>
          </a:xfrm>
          <a:prstGeom prst="rect">
            <a:avLst/>
          </a:prstGeom>
        </p:spPr>
        <p:txBody>
          <a:bodyPr lIns="91384" tIns="45691" rIns="91384" bIns="45691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33605"/>
            <a:ext cx="8229600" cy="3992563"/>
          </a:xfrm>
          <a:prstGeom prst="rect">
            <a:avLst/>
          </a:prstGeom>
        </p:spPr>
        <p:txBody>
          <a:bodyPr vert="eaVert" lIns="91384" tIns="45691" rIns="91384" bIns="45691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7FEE-DC0E-404B-830C-BA887E6184E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64816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08725"/>
            <a:ext cx="2057400" cy="5217443"/>
          </a:xfrm>
          <a:prstGeom prst="rect">
            <a:avLst/>
          </a:prstGeom>
        </p:spPr>
        <p:txBody>
          <a:bodyPr vert="eaVert" lIns="91384" tIns="45691" rIns="91384" bIns="45691"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2" y="908725"/>
            <a:ext cx="6019800" cy="5217443"/>
          </a:xfrm>
          <a:prstGeom prst="rect">
            <a:avLst/>
          </a:prstGeom>
        </p:spPr>
        <p:txBody>
          <a:bodyPr vert="eaVert" lIns="91384" tIns="45691" rIns="91384" bIns="45691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546F3-5F0F-4C0D-85F5-B3E68EF649C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1484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3605"/>
            <a:ext cx="8229600" cy="3992563"/>
          </a:xfrm>
          <a:prstGeom prst="rect">
            <a:avLst/>
          </a:prstGeom>
        </p:spPr>
        <p:txBody>
          <a:bodyPr lIns="91384" tIns="45691" rIns="91384" bIns="45691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3309F-C70A-4267-B704-5CD37E853D6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82447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3605"/>
            <a:ext cx="8229600" cy="3992563"/>
          </a:xfrm>
          <a:prstGeom prst="rect">
            <a:avLst/>
          </a:prstGeom>
        </p:spPr>
        <p:txBody>
          <a:bodyPr lIns="91384" tIns="45691" rIns="91384" bIns="45691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3108-E391-4F63-B79F-26653D2893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08763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3605"/>
            <a:ext cx="8229600" cy="3992563"/>
          </a:xfrm>
          <a:prstGeom prst="rect">
            <a:avLst/>
          </a:prstGeom>
        </p:spPr>
        <p:txBody>
          <a:bodyPr lIns="91384" tIns="45691" rIns="91384" bIns="45691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9179C-B945-42F5-AED1-2A8F906BA69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42572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41668" indent="0" algn="ctr">
              <a:buNone/>
              <a:defRPr sz="1900"/>
            </a:lvl2pPr>
            <a:lvl3pPr marL="883336" indent="0" algn="ctr">
              <a:buNone/>
              <a:defRPr sz="1700"/>
            </a:lvl3pPr>
            <a:lvl4pPr marL="1325004" indent="0" algn="ctr">
              <a:buNone/>
              <a:defRPr sz="1500"/>
            </a:lvl4pPr>
            <a:lvl5pPr marL="1766671" indent="0" algn="ctr">
              <a:buNone/>
              <a:defRPr sz="1500"/>
            </a:lvl5pPr>
            <a:lvl6pPr marL="2208341" indent="0" algn="ctr">
              <a:buNone/>
              <a:defRPr sz="1500"/>
            </a:lvl6pPr>
            <a:lvl7pPr marL="2650007" indent="0" algn="ctr">
              <a:buNone/>
              <a:defRPr sz="1500"/>
            </a:lvl7pPr>
            <a:lvl8pPr marL="3091676" indent="0" algn="ctr">
              <a:buNone/>
              <a:defRPr sz="1500"/>
            </a:lvl8pPr>
            <a:lvl9pPr marL="3533344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EE09-B773-400D-8EE8-1E59677F24F2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AB21-595A-4AF8-8A0C-2982A8225BC3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86789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29D3-A4D1-443C-8CA2-A648846D57B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E37E-5582-4834-91E0-574B894E3224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24317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41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33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50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66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083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00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16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333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FDF2-DE9E-412F-8AA2-D6D1A55E604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BF711-B638-4EE2-918A-635CDD35E7F6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5446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5" y="4406905"/>
            <a:ext cx="7772400" cy="1362075"/>
          </a:xfrm>
          <a:prstGeom prst="rect">
            <a:avLst/>
          </a:prstGeom>
        </p:spPr>
        <p:txBody>
          <a:bodyPr lIns="91384" tIns="45691" rIns="91384" bIns="45691"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  <a:prstGeom prst="rect">
            <a:avLst/>
          </a:prstGeom>
        </p:spPr>
        <p:txBody>
          <a:bodyPr lIns="91384" tIns="45691" rIns="91384" bIns="4569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006600" y="6356355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4AE2ECA-CD89-47EE-9135-112B72A34AA0}" type="datetimeFigureOut">
              <a:rPr lang="es-ES"/>
              <a:pPr>
                <a:defRPr/>
              </a:pPr>
              <a:t>11/06/2015</a:t>
            </a:fld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5391150" y="635635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72D43-46E3-483C-83C1-B97F8DB9EF9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7024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AAD1-08EB-482A-A6E3-E92BC6745B2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5FBF5-7826-4170-B40D-6E19B9E35872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077435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668" indent="0">
              <a:buNone/>
              <a:defRPr sz="1900" b="1"/>
            </a:lvl2pPr>
            <a:lvl3pPr marL="883336" indent="0">
              <a:buNone/>
              <a:defRPr sz="1700" b="1"/>
            </a:lvl3pPr>
            <a:lvl4pPr marL="1325004" indent="0">
              <a:buNone/>
              <a:defRPr sz="1500" b="1"/>
            </a:lvl4pPr>
            <a:lvl5pPr marL="1766671" indent="0">
              <a:buNone/>
              <a:defRPr sz="1500" b="1"/>
            </a:lvl5pPr>
            <a:lvl6pPr marL="2208341" indent="0">
              <a:buNone/>
              <a:defRPr sz="1500" b="1"/>
            </a:lvl6pPr>
            <a:lvl7pPr marL="2650007" indent="0">
              <a:buNone/>
              <a:defRPr sz="1500" b="1"/>
            </a:lvl7pPr>
            <a:lvl8pPr marL="3091676" indent="0">
              <a:buNone/>
              <a:defRPr sz="1500" b="1"/>
            </a:lvl8pPr>
            <a:lvl9pPr marL="3533344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668" indent="0">
              <a:buNone/>
              <a:defRPr sz="1900" b="1"/>
            </a:lvl2pPr>
            <a:lvl3pPr marL="883336" indent="0">
              <a:buNone/>
              <a:defRPr sz="1700" b="1"/>
            </a:lvl3pPr>
            <a:lvl4pPr marL="1325004" indent="0">
              <a:buNone/>
              <a:defRPr sz="1500" b="1"/>
            </a:lvl4pPr>
            <a:lvl5pPr marL="1766671" indent="0">
              <a:buNone/>
              <a:defRPr sz="1500" b="1"/>
            </a:lvl5pPr>
            <a:lvl6pPr marL="2208341" indent="0">
              <a:buNone/>
              <a:defRPr sz="1500" b="1"/>
            </a:lvl6pPr>
            <a:lvl7pPr marL="2650007" indent="0">
              <a:buNone/>
              <a:defRPr sz="1500" b="1"/>
            </a:lvl7pPr>
            <a:lvl8pPr marL="3091676" indent="0">
              <a:buNone/>
              <a:defRPr sz="1500" b="1"/>
            </a:lvl8pPr>
            <a:lvl9pPr marL="3533344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DF81-23E4-4615-BA36-B2CEF874EC1C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BDC0-962D-4E73-AB9C-91546ACB42F7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459141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FF1D-5C61-4AF9-B9C0-5848364510E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1C07-BBAA-4355-B789-6463551C9AB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498809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805E-0453-4698-A85A-141B605D94B4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8861-7609-4BE2-A816-688891E2291D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094938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668" indent="0">
              <a:buNone/>
              <a:defRPr sz="1400"/>
            </a:lvl2pPr>
            <a:lvl3pPr marL="883336" indent="0">
              <a:buNone/>
              <a:defRPr sz="1200"/>
            </a:lvl3pPr>
            <a:lvl4pPr marL="1325004" indent="0">
              <a:buNone/>
              <a:defRPr sz="1000"/>
            </a:lvl4pPr>
            <a:lvl5pPr marL="1766671" indent="0">
              <a:buNone/>
              <a:defRPr sz="1000"/>
            </a:lvl5pPr>
            <a:lvl6pPr marL="2208341" indent="0">
              <a:buNone/>
              <a:defRPr sz="1000"/>
            </a:lvl6pPr>
            <a:lvl7pPr marL="2650007" indent="0">
              <a:buNone/>
              <a:defRPr sz="1000"/>
            </a:lvl7pPr>
            <a:lvl8pPr marL="3091676" indent="0">
              <a:buNone/>
              <a:defRPr sz="1000"/>
            </a:lvl8pPr>
            <a:lvl9pPr marL="353334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89D6-EB43-4B2C-A6B9-BB5D600A4893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B9910-84EE-44FE-B35E-1E10BAC9DE14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025572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1668" indent="0">
              <a:buNone/>
              <a:defRPr sz="2700"/>
            </a:lvl2pPr>
            <a:lvl3pPr marL="883336" indent="0">
              <a:buNone/>
              <a:defRPr sz="2300"/>
            </a:lvl3pPr>
            <a:lvl4pPr marL="1325004" indent="0">
              <a:buNone/>
              <a:defRPr sz="1900"/>
            </a:lvl4pPr>
            <a:lvl5pPr marL="1766671" indent="0">
              <a:buNone/>
              <a:defRPr sz="1900"/>
            </a:lvl5pPr>
            <a:lvl6pPr marL="2208341" indent="0">
              <a:buNone/>
              <a:defRPr sz="1900"/>
            </a:lvl6pPr>
            <a:lvl7pPr marL="2650007" indent="0">
              <a:buNone/>
              <a:defRPr sz="1900"/>
            </a:lvl7pPr>
            <a:lvl8pPr marL="3091676" indent="0">
              <a:buNone/>
              <a:defRPr sz="1900"/>
            </a:lvl8pPr>
            <a:lvl9pPr marL="3533344" indent="0">
              <a:buNone/>
              <a:defRPr sz="19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668" indent="0">
              <a:buNone/>
              <a:defRPr sz="1400"/>
            </a:lvl2pPr>
            <a:lvl3pPr marL="883336" indent="0">
              <a:buNone/>
              <a:defRPr sz="1200"/>
            </a:lvl3pPr>
            <a:lvl4pPr marL="1325004" indent="0">
              <a:buNone/>
              <a:defRPr sz="1000"/>
            </a:lvl4pPr>
            <a:lvl5pPr marL="1766671" indent="0">
              <a:buNone/>
              <a:defRPr sz="1000"/>
            </a:lvl5pPr>
            <a:lvl6pPr marL="2208341" indent="0">
              <a:buNone/>
              <a:defRPr sz="1000"/>
            </a:lvl6pPr>
            <a:lvl7pPr marL="2650007" indent="0">
              <a:buNone/>
              <a:defRPr sz="1000"/>
            </a:lvl7pPr>
            <a:lvl8pPr marL="3091676" indent="0">
              <a:buNone/>
              <a:defRPr sz="1000"/>
            </a:lvl8pPr>
            <a:lvl9pPr marL="353334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5E59-31FD-4E19-96E0-A8ADF4C42103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2115-38D3-48CE-BA1E-C4409594A4E4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844740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B0E1-8736-4358-AF09-8A8F109A3348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D030-E7E1-4B5D-87BF-2CC34572377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438388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7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7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D602-32AF-4D5E-863B-1B8F8E6F84E4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F36E-41E3-453F-8D22-8B61AC315310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735247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41832" indent="0" algn="ctr">
              <a:buNone/>
              <a:defRPr sz="1900"/>
            </a:lvl2pPr>
            <a:lvl3pPr marL="883664" indent="0" algn="ctr">
              <a:buNone/>
              <a:defRPr sz="1700"/>
            </a:lvl3pPr>
            <a:lvl4pPr marL="1325496" indent="0" algn="ctr">
              <a:buNone/>
              <a:defRPr sz="1500"/>
            </a:lvl4pPr>
            <a:lvl5pPr marL="1767327" indent="0" algn="ctr">
              <a:buNone/>
              <a:defRPr sz="1500"/>
            </a:lvl5pPr>
            <a:lvl6pPr marL="2209160" indent="0" algn="ctr">
              <a:buNone/>
              <a:defRPr sz="1500"/>
            </a:lvl6pPr>
            <a:lvl7pPr marL="2650991" indent="0" algn="ctr">
              <a:buNone/>
              <a:defRPr sz="1500"/>
            </a:lvl7pPr>
            <a:lvl8pPr marL="3092823" indent="0" algn="ctr">
              <a:buNone/>
              <a:defRPr sz="1500"/>
            </a:lvl8pPr>
            <a:lvl9pPr marL="3534655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3F84-F95D-4134-9BE4-6487965B8067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4FC5-5A28-493C-9C89-8F0C1ED2DA2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 bwMode="auto">
          <a:xfrm>
            <a:off x="467544" y="6021288"/>
            <a:ext cx="7200800" cy="396044"/>
          </a:xfrm>
          <a:prstGeom prst="rect">
            <a:avLst/>
          </a:prstGeom>
          <a:solidFill>
            <a:srgbClr val="4B4B4B"/>
          </a:solidFill>
          <a:ln>
            <a:noFill/>
          </a:ln>
          <a:extLst/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marL="0" indent="0" algn="ctr" defTabSz="882377" rtl="0" eaLnBrk="0" fontAlgn="base" hangingPunct="0">
              <a:lnSpc>
                <a:spcPct val="90000"/>
              </a:lnSpc>
              <a:spcBef>
                <a:spcPts val="964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832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3664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496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7327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9160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991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823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4655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www.juntos.gob.pe</a:t>
            </a:r>
            <a:endParaRPr lang="en-US" sz="18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8787"/>
            <a:ext cx="936104" cy="6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19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D046-0B5B-46B2-9AF8-0D6DEF44E79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1F40-7FD2-4F2B-AE97-B1B4A379E64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467544" y="6021288"/>
            <a:ext cx="7200800" cy="396044"/>
          </a:xfrm>
          <a:prstGeom prst="rect">
            <a:avLst/>
          </a:prstGeom>
          <a:solidFill>
            <a:srgbClr val="4B4B4B"/>
          </a:solidFill>
          <a:ln>
            <a:noFill/>
          </a:ln>
          <a:extLst/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marL="0" indent="0" algn="ctr" defTabSz="882377" rtl="0" eaLnBrk="0" fontAlgn="base" hangingPunct="0">
              <a:lnSpc>
                <a:spcPct val="90000"/>
              </a:lnSpc>
              <a:spcBef>
                <a:spcPts val="964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832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3664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496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7327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9160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991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823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4655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www.juntos.gob.pe</a:t>
            </a:r>
            <a:endParaRPr lang="en-US" sz="18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8787"/>
            <a:ext cx="936104" cy="6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910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5435" y="274638"/>
            <a:ext cx="6563072" cy="1143000"/>
          </a:xfrm>
          <a:prstGeom prst="rect">
            <a:avLst/>
          </a:prstGeom>
        </p:spPr>
        <p:txBody>
          <a:bodyPr lIns="91384" tIns="45691" rIns="91384" bIns="45691"/>
          <a:lstStyle>
            <a:lvl1pPr>
              <a:defRPr cap="none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  <a:prstGeom prst="rect">
            <a:avLst/>
          </a:prstGeom>
        </p:spPr>
        <p:txBody>
          <a:bodyPr lIns="91384" tIns="45691" rIns="91384" bIns="4569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lIns="91384" tIns="45691" rIns="91384" bIns="4569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2006600" y="6356355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4C861C-F0D0-4129-BCDF-729D2FD9C462}" type="datetimeFigureOut">
              <a:rPr lang="es-ES"/>
              <a:pPr>
                <a:defRPr/>
              </a:pPr>
              <a:t>11/06/2015</a:t>
            </a:fld>
            <a:endParaRPr lang="es-ES" dirty="0"/>
          </a:p>
        </p:txBody>
      </p:sp>
      <p:sp>
        <p:nvSpPr>
          <p:cNvPr id="6" name="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5435600" y="635635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91025-67D7-4F7F-AEF5-75E0A0D39A4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7328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418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3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5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673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09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0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2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34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B88F-DB02-449E-AD85-92AC78B2B9D3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0C2C-F27A-4DA5-8CE9-03FECBD15B1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87542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34B1-B578-4B8B-ACD3-6C3643CC40B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221C-1543-451D-8CC0-F0F0EC76CA9E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2967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5883-6716-4752-8795-DDEF32F92F6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2094-B171-4F4D-B71F-A40806F85190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052935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E3D-8BFA-4937-97C5-799C5D70BB18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6CD1-8E62-4FBF-BB66-DE637D1879B8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700721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52E8-3262-43C8-860C-823C1AAB24C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ECDA-F46A-4BA1-A715-E109355AEDE6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996501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B96E-B2CE-499E-8049-CE4D9B2F536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16EE-9315-4524-91EF-1C4A7A40880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206812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1832" indent="0">
              <a:buNone/>
              <a:defRPr sz="2700"/>
            </a:lvl2pPr>
            <a:lvl3pPr marL="883664" indent="0">
              <a:buNone/>
              <a:defRPr sz="2300"/>
            </a:lvl3pPr>
            <a:lvl4pPr marL="1325496" indent="0">
              <a:buNone/>
              <a:defRPr sz="1900"/>
            </a:lvl4pPr>
            <a:lvl5pPr marL="1767327" indent="0">
              <a:buNone/>
              <a:defRPr sz="1900"/>
            </a:lvl5pPr>
            <a:lvl6pPr marL="2209160" indent="0">
              <a:buNone/>
              <a:defRPr sz="1900"/>
            </a:lvl6pPr>
            <a:lvl7pPr marL="2650991" indent="0">
              <a:buNone/>
              <a:defRPr sz="1900"/>
            </a:lvl7pPr>
            <a:lvl8pPr marL="3092823" indent="0">
              <a:buNone/>
              <a:defRPr sz="1900"/>
            </a:lvl8pPr>
            <a:lvl9pPr marL="3534655" indent="0">
              <a:buNone/>
              <a:defRPr sz="19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CA01-C838-433A-B85C-F8247A4E763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6295-C074-480A-8EB2-6A1B31A3D46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001396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0345-94B6-418F-ACAF-DD439B5B23F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83BD-CC35-4B50-9485-E3914ACAB633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71511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8ABD-1D58-4667-9EBF-1245513AE01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18D2-B9E0-4B6F-81CC-B4C744350F6C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21249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41832" indent="0" algn="ctr">
              <a:buNone/>
              <a:defRPr sz="1900"/>
            </a:lvl2pPr>
            <a:lvl3pPr marL="883664" indent="0" algn="ctr">
              <a:buNone/>
              <a:defRPr sz="1700"/>
            </a:lvl3pPr>
            <a:lvl4pPr marL="1325496" indent="0" algn="ctr">
              <a:buNone/>
              <a:defRPr sz="1500"/>
            </a:lvl4pPr>
            <a:lvl5pPr marL="1767327" indent="0" algn="ctr">
              <a:buNone/>
              <a:defRPr sz="1500"/>
            </a:lvl5pPr>
            <a:lvl6pPr marL="2209160" indent="0" algn="ctr">
              <a:buNone/>
              <a:defRPr sz="1500"/>
            </a:lvl6pPr>
            <a:lvl7pPr marL="2650991" indent="0" algn="ctr">
              <a:buNone/>
              <a:defRPr sz="1500"/>
            </a:lvl7pPr>
            <a:lvl8pPr marL="3092823" indent="0" algn="ctr">
              <a:buNone/>
              <a:defRPr sz="1500"/>
            </a:lvl8pPr>
            <a:lvl9pPr marL="3534655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3F84-F95D-4134-9BE4-6487965B8067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4FC5-5A28-493C-9C89-8F0C1ED2DA2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84744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7" y="260350"/>
            <a:ext cx="17287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03" t="35352" r="12646" b="51955"/>
          <a:stretch>
            <a:fillRect/>
          </a:stretch>
        </p:blipFill>
        <p:spPr bwMode="auto">
          <a:xfrm>
            <a:off x="107955" y="115893"/>
            <a:ext cx="71278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  <a:prstGeom prst="rect">
            <a:avLst/>
          </a:prstGeom>
        </p:spPr>
        <p:txBody>
          <a:bodyPr lIns="91384" tIns="45691" rIns="91384" bIns="45691"/>
          <a:lstStyle>
            <a:lvl1pPr>
              <a:defRPr cap="none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37113"/>
            <a:ext cx="4040188" cy="639762"/>
          </a:xfrm>
          <a:prstGeom prst="rect">
            <a:avLst/>
          </a:prstGeom>
        </p:spPr>
        <p:txBody>
          <a:bodyPr lIns="91384" tIns="45691" rIns="91384" bIns="45691" anchor="b"/>
          <a:lstStyle>
            <a:lvl1pPr marL="0" indent="0">
              <a:buNone/>
              <a:defRPr sz="2400" b="1"/>
            </a:lvl1pPr>
            <a:lvl2pPr marL="456919" indent="0">
              <a:buNone/>
              <a:defRPr sz="2000" b="1"/>
            </a:lvl2pPr>
            <a:lvl3pPr marL="913835" indent="0">
              <a:buNone/>
              <a:defRPr sz="1800" b="1"/>
            </a:lvl3pPr>
            <a:lvl4pPr marL="1370751" indent="0">
              <a:buNone/>
              <a:defRPr sz="1600" b="1"/>
            </a:lvl4pPr>
            <a:lvl5pPr marL="1827670" indent="0">
              <a:buNone/>
              <a:defRPr sz="1600" b="1"/>
            </a:lvl5pPr>
            <a:lvl6pPr marL="2284586" indent="0">
              <a:buNone/>
              <a:defRPr sz="1600" b="1"/>
            </a:lvl6pPr>
            <a:lvl7pPr marL="2741505" indent="0">
              <a:buNone/>
              <a:defRPr sz="1600" b="1"/>
            </a:lvl7pPr>
            <a:lvl8pPr marL="3198422" indent="0">
              <a:buNone/>
              <a:defRPr sz="1600" b="1"/>
            </a:lvl8pPr>
            <a:lvl9pPr marL="365534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3849291"/>
          </a:xfrm>
          <a:prstGeom prst="rect">
            <a:avLst/>
          </a:prstGeom>
        </p:spPr>
        <p:txBody>
          <a:bodyPr lIns="91384" tIns="45691" rIns="91384" bIns="4569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37113"/>
            <a:ext cx="4041775" cy="639762"/>
          </a:xfrm>
          <a:prstGeom prst="rect">
            <a:avLst/>
          </a:prstGeom>
        </p:spPr>
        <p:txBody>
          <a:bodyPr lIns="91384" tIns="45691" rIns="91384" bIns="45691" anchor="b"/>
          <a:lstStyle>
            <a:lvl1pPr marL="0" indent="0">
              <a:buNone/>
              <a:defRPr sz="2400" b="1"/>
            </a:lvl1pPr>
            <a:lvl2pPr marL="456919" indent="0">
              <a:buNone/>
              <a:defRPr sz="2000" b="1"/>
            </a:lvl2pPr>
            <a:lvl3pPr marL="913835" indent="0">
              <a:buNone/>
              <a:defRPr sz="1800" b="1"/>
            </a:lvl3pPr>
            <a:lvl4pPr marL="1370751" indent="0">
              <a:buNone/>
              <a:defRPr sz="1600" b="1"/>
            </a:lvl4pPr>
            <a:lvl5pPr marL="1827670" indent="0">
              <a:buNone/>
              <a:defRPr sz="1600" b="1"/>
            </a:lvl5pPr>
            <a:lvl6pPr marL="2284586" indent="0">
              <a:buNone/>
              <a:defRPr sz="1600" b="1"/>
            </a:lvl6pPr>
            <a:lvl7pPr marL="2741505" indent="0">
              <a:buNone/>
              <a:defRPr sz="1600" b="1"/>
            </a:lvl7pPr>
            <a:lvl8pPr marL="3198422" indent="0">
              <a:buNone/>
              <a:defRPr sz="1600" b="1"/>
            </a:lvl8pPr>
            <a:lvl9pPr marL="365534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041775" cy="3849291"/>
          </a:xfrm>
          <a:prstGeom prst="rect">
            <a:avLst/>
          </a:prstGeom>
        </p:spPr>
        <p:txBody>
          <a:bodyPr lIns="91384" tIns="45691" rIns="91384" bIns="4569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6 Marcador de fecha"/>
          <p:cNvSpPr>
            <a:spLocks noGrp="1"/>
          </p:cNvSpPr>
          <p:nvPr>
            <p:ph type="dt" sz="half" idx="10"/>
          </p:nvPr>
        </p:nvSpPr>
        <p:spPr>
          <a:xfrm>
            <a:off x="2006600" y="6356355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69DB501-F09F-4CFE-8C79-20D38A07E21B}" type="datetimeFigureOut">
              <a:rPr lang="es-ES"/>
              <a:pPr>
                <a:defRPr/>
              </a:pPr>
              <a:t>11/06/2015</a:t>
            </a:fld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5508625" y="635635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EBC6E-AD4E-4DA8-AD7D-BC0BC7F5198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70837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D046-0B5B-46B2-9AF8-0D6DEF44E79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1F40-7FD2-4F2B-AE97-B1B4A379E64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06481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418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3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5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673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09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0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2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34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B88F-DB02-449E-AD85-92AC78B2B9D3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0C2C-F27A-4DA5-8CE9-03FECBD15B1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1153013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34B1-B578-4B8B-ACD3-6C3643CC40B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221C-1543-451D-8CC0-F0F0EC76CA9E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576063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5883-6716-4752-8795-DDEF32F92F6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2094-B171-4F4D-B71F-A40806F85190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47826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E3D-8BFA-4937-97C5-799C5D70BB18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6CD1-8E62-4FBF-BB66-DE637D1879B8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0564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52E8-3262-43C8-860C-823C1AAB24C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ECDA-F46A-4BA1-A715-E109355AEDE6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4187836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B96E-B2CE-499E-8049-CE4D9B2F536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16EE-9315-4524-91EF-1C4A7A40880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575049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1832" indent="0">
              <a:buNone/>
              <a:defRPr sz="2700"/>
            </a:lvl2pPr>
            <a:lvl3pPr marL="883664" indent="0">
              <a:buNone/>
              <a:defRPr sz="2300"/>
            </a:lvl3pPr>
            <a:lvl4pPr marL="1325496" indent="0">
              <a:buNone/>
              <a:defRPr sz="1900"/>
            </a:lvl4pPr>
            <a:lvl5pPr marL="1767327" indent="0">
              <a:buNone/>
              <a:defRPr sz="1900"/>
            </a:lvl5pPr>
            <a:lvl6pPr marL="2209160" indent="0">
              <a:buNone/>
              <a:defRPr sz="1900"/>
            </a:lvl6pPr>
            <a:lvl7pPr marL="2650991" indent="0">
              <a:buNone/>
              <a:defRPr sz="1900"/>
            </a:lvl7pPr>
            <a:lvl8pPr marL="3092823" indent="0">
              <a:buNone/>
              <a:defRPr sz="1900"/>
            </a:lvl8pPr>
            <a:lvl9pPr marL="3534655" indent="0">
              <a:buNone/>
              <a:defRPr sz="19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CA01-C838-433A-B85C-F8247A4E763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6295-C074-480A-8EB2-6A1B31A3D46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9766200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0345-94B6-418F-ACAF-DD439B5B23F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83BD-CC35-4B50-9485-E3914ACAB633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72010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8ABD-1D58-4667-9EBF-1245513AE01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18D2-B9E0-4B6F-81CC-B4C744350F6C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59893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  <a:prstGeom prst="rect">
            <a:avLst/>
          </a:prstGeom>
        </p:spPr>
        <p:txBody>
          <a:bodyPr lIns="91384" tIns="45691" rIns="91384" bIns="45691"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2006600" y="6356355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464170F-A8B4-484D-B507-E5DDCB875800}" type="datetimeFigureOut">
              <a:rPr lang="es-ES"/>
              <a:pPr>
                <a:defRPr/>
              </a:pPr>
              <a:t>11/06/2015</a:t>
            </a:fld>
            <a:endParaRPr lang="es-ES" dirty="0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5508625" y="635635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1C3DE-3C91-4F3E-BEED-EDE596D5A8C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25292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41832" indent="0" algn="ctr">
              <a:buNone/>
              <a:defRPr sz="1900"/>
            </a:lvl2pPr>
            <a:lvl3pPr marL="883664" indent="0" algn="ctr">
              <a:buNone/>
              <a:defRPr sz="1700"/>
            </a:lvl3pPr>
            <a:lvl4pPr marL="1325496" indent="0" algn="ctr">
              <a:buNone/>
              <a:defRPr sz="1500"/>
            </a:lvl4pPr>
            <a:lvl5pPr marL="1767327" indent="0" algn="ctr">
              <a:buNone/>
              <a:defRPr sz="1500"/>
            </a:lvl5pPr>
            <a:lvl6pPr marL="2209160" indent="0" algn="ctr">
              <a:buNone/>
              <a:defRPr sz="1500"/>
            </a:lvl6pPr>
            <a:lvl7pPr marL="2650991" indent="0" algn="ctr">
              <a:buNone/>
              <a:defRPr sz="1500"/>
            </a:lvl7pPr>
            <a:lvl8pPr marL="3092823" indent="0" algn="ctr">
              <a:buNone/>
              <a:defRPr sz="1500"/>
            </a:lvl8pPr>
            <a:lvl9pPr marL="3534655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3F84-F95D-4134-9BE4-6487965B8067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4FC5-5A28-493C-9C89-8F0C1ED2DA2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3714043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D046-0B5B-46B2-9AF8-0D6DEF44E79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1F40-7FD2-4F2B-AE97-B1B4A379E64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7316590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418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3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5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673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09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0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2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34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B88F-DB02-449E-AD85-92AC78B2B9D3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0C2C-F27A-4DA5-8CE9-03FECBD15B1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7432469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34B1-B578-4B8B-ACD3-6C3643CC40B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221C-1543-451D-8CC0-F0F0EC76CA9E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000951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5883-6716-4752-8795-DDEF32F92F6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2094-B171-4F4D-B71F-A40806F85190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1009983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E3D-8BFA-4937-97C5-799C5D70BB18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6CD1-8E62-4FBF-BB66-DE637D1879B8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618915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52E8-3262-43C8-860C-823C1AAB24C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ECDA-F46A-4BA1-A715-E109355AEDE6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2083566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B96E-B2CE-499E-8049-CE4D9B2F536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16EE-9315-4524-91EF-1C4A7A40880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9882991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1832" indent="0">
              <a:buNone/>
              <a:defRPr sz="2700"/>
            </a:lvl2pPr>
            <a:lvl3pPr marL="883664" indent="0">
              <a:buNone/>
              <a:defRPr sz="2300"/>
            </a:lvl3pPr>
            <a:lvl4pPr marL="1325496" indent="0">
              <a:buNone/>
              <a:defRPr sz="1900"/>
            </a:lvl4pPr>
            <a:lvl5pPr marL="1767327" indent="0">
              <a:buNone/>
              <a:defRPr sz="1900"/>
            </a:lvl5pPr>
            <a:lvl6pPr marL="2209160" indent="0">
              <a:buNone/>
              <a:defRPr sz="1900"/>
            </a:lvl6pPr>
            <a:lvl7pPr marL="2650991" indent="0">
              <a:buNone/>
              <a:defRPr sz="1900"/>
            </a:lvl7pPr>
            <a:lvl8pPr marL="3092823" indent="0">
              <a:buNone/>
              <a:defRPr sz="1900"/>
            </a:lvl8pPr>
            <a:lvl9pPr marL="3534655" indent="0">
              <a:buNone/>
              <a:defRPr sz="19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CA01-C838-433A-B85C-F8247A4E763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6295-C074-480A-8EB2-6A1B31A3D46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4585100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0345-94B6-418F-ACAF-DD439B5B23F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83BD-CC35-4B50-9485-E3914ACAB633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41474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1933575" y="6356355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F68A5A9-9552-4EE7-89B4-92DE835F2F68}" type="datetimeFigureOut">
              <a:rPr lang="es-ES"/>
              <a:pPr>
                <a:defRPr/>
              </a:pPr>
              <a:t>11/06/2015</a:t>
            </a:fld>
            <a:endParaRPr lang="es-ES" dirty="0"/>
          </a:p>
        </p:txBody>
      </p:sp>
      <p:sp>
        <p:nvSpPr>
          <p:cNvPr id="3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5508625" y="635635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B7130-B7F7-4D2E-91E7-77DF0BE6D0C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35565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8ABD-1D58-4667-9EBF-1245513AE01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18D2-B9E0-4B6F-81CC-B4C744350F6C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9487696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41832" indent="0" algn="ctr">
              <a:buNone/>
              <a:defRPr sz="1900"/>
            </a:lvl2pPr>
            <a:lvl3pPr marL="883664" indent="0" algn="ctr">
              <a:buNone/>
              <a:defRPr sz="1700"/>
            </a:lvl3pPr>
            <a:lvl4pPr marL="1325496" indent="0" algn="ctr">
              <a:buNone/>
              <a:defRPr sz="1500"/>
            </a:lvl4pPr>
            <a:lvl5pPr marL="1767327" indent="0" algn="ctr">
              <a:buNone/>
              <a:defRPr sz="1500"/>
            </a:lvl5pPr>
            <a:lvl6pPr marL="2209160" indent="0" algn="ctr">
              <a:buNone/>
              <a:defRPr sz="1500"/>
            </a:lvl6pPr>
            <a:lvl7pPr marL="2650991" indent="0" algn="ctr">
              <a:buNone/>
              <a:defRPr sz="1500"/>
            </a:lvl7pPr>
            <a:lvl8pPr marL="3092823" indent="0" algn="ctr">
              <a:buNone/>
              <a:defRPr sz="1500"/>
            </a:lvl8pPr>
            <a:lvl9pPr marL="3534655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3F84-F95D-4134-9BE4-6487965B8067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4FC5-5A28-493C-9C89-8F0C1ED2DA2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1474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D046-0B5B-46B2-9AF8-0D6DEF44E79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1F40-7FD2-4F2B-AE97-B1B4A379E64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00104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418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3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5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673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09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0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2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34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B88F-DB02-449E-AD85-92AC78B2B9D3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0C2C-F27A-4DA5-8CE9-03FECBD15B1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3337856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34B1-B578-4B8B-ACD3-6C3643CC40B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221C-1543-451D-8CC0-F0F0EC76CA9E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949286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5883-6716-4752-8795-DDEF32F92F6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2094-B171-4F4D-B71F-A40806F85190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0344271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E3D-8BFA-4937-97C5-799C5D70BB18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6CD1-8E62-4FBF-BB66-DE637D1879B8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9440255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52E8-3262-43C8-860C-823C1AAB24C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ECDA-F46A-4BA1-A715-E109355AEDE6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6374359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B96E-B2CE-499E-8049-CE4D9B2F536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16EE-9315-4524-91EF-1C4A7A40880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8691823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1832" indent="0">
              <a:buNone/>
              <a:defRPr sz="2700"/>
            </a:lvl2pPr>
            <a:lvl3pPr marL="883664" indent="0">
              <a:buNone/>
              <a:defRPr sz="2300"/>
            </a:lvl3pPr>
            <a:lvl4pPr marL="1325496" indent="0">
              <a:buNone/>
              <a:defRPr sz="1900"/>
            </a:lvl4pPr>
            <a:lvl5pPr marL="1767327" indent="0">
              <a:buNone/>
              <a:defRPr sz="1900"/>
            </a:lvl5pPr>
            <a:lvl6pPr marL="2209160" indent="0">
              <a:buNone/>
              <a:defRPr sz="1900"/>
            </a:lvl6pPr>
            <a:lvl7pPr marL="2650991" indent="0">
              <a:buNone/>
              <a:defRPr sz="1900"/>
            </a:lvl7pPr>
            <a:lvl8pPr marL="3092823" indent="0">
              <a:buNone/>
              <a:defRPr sz="1900"/>
            </a:lvl8pPr>
            <a:lvl9pPr marL="3534655" indent="0">
              <a:buNone/>
              <a:defRPr sz="19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CA01-C838-433A-B85C-F8247A4E763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6295-C074-480A-8EB2-6A1B31A3D46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13982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1546873"/>
            <a:ext cx="3008313" cy="1162050"/>
          </a:xfrm>
          <a:prstGeom prst="rect">
            <a:avLst/>
          </a:prstGeom>
        </p:spPr>
        <p:txBody>
          <a:bodyPr lIns="91384" tIns="45691" rIns="91384" bIns="45691"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384" tIns="45691" rIns="91384" bIns="4569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2708921"/>
            <a:ext cx="3008313" cy="3417243"/>
          </a:xfrm>
          <a:prstGeom prst="rect">
            <a:avLst/>
          </a:prstGeom>
        </p:spPr>
        <p:txBody>
          <a:bodyPr lIns="91384" tIns="45691" rIns="91384" bIns="45691"/>
          <a:lstStyle>
            <a:lvl1pPr marL="0" indent="0">
              <a:buNone/>
              <a:defRPr sz="1400"/>
            </a:lvl1pPr>
            <a:lvl2pPr marL="456919" indent="0">
              <a:buNone/>
              <a:defRPr sz="1200"/>
            </a:lvl2pPr>
            <a:lvl3pPr marL="913835" indent="0">
              <a:buNone/>
              <a:defRPr sz="1000"/>
            </a:lvl3pPr>
            <a:lvl4pPr marL="1370751" indent="0">
              <a:buNone/>
              <a:defRPr sz="900"/>
            </a:lvl4pPr>
            <a:lvl5pPr marL="1827670" indent="0">
              <a:buNone/>
              <a:defRPr sz="900"/>
            </a:lvl5pPr>
            <a:lvl6pPr marL="2284586" indent="0">
              <a:buNone/>
              <a:defRPr sz="900"/>
            </a:lvl6pPr>
            <a:lvl7pPr marL="2741505" indent="0">
              <a:buNone/>
              <a:defRPr sz="900"/>
            </a:lvl7pPr>
            <a:lvl8pPr marL="3198422" indent="0">
              <a:buNone/>
              <a:defRPr sz="900"/>
            </a:lvl8pPr>
            <a:lvl9pPr marL="365534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2006600" y="6356355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3060EB8-FD43-479F-8AA5-24A5DCC99A9F}" type="datetimeFigureOut">
              <a:rPr lang="es-ES"/>
              <a:pPr>
                <a:defRPr/>
              </a:pPr>
              <a:t>11/06/2015</a:t>
            </a:fld>
            <a:endParaRPr lang="es-ES" dirty="0"/>
          </a:p>
        </p:txBody>
      </p:sp>
      <p:sp>
        <p:nvSpPr>
          <p:cNvPr id="6" name="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5508625" y="635635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D4645-2584-4A8E-9797-3B2604E89F2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92746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0345-94B6-418F-ACAF-DD439B5B23F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83BD-CC35-4B50-9485-E3914ACAB633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4253041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8ABD-1D58-4667-9EBF-1245513AE01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18D2-B9E0-4B6F-81CC-B4C744350F6C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0402575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41832" indent="0" algn="ctr">
              <a:buNone/>
              <a:defRPr sz="1900"/>
            </a:lvl2pPr>
            <a:lvl3pPr marL="883664" indent="0" algn="ctr">
              <a:buNone/>
              <a:defRPr sz="1700"/>
            </a:lvl3pPr>
            <a:lvl4pPr marL="1325496" indent="0" algn="ctr">
              <a:buNone/>
              <a:defRPr sz="1500"/>
            </a:lvl4pPr>
            <a:lvl5pPr marL="1767327" indent="0" algn="ctr">
              <a:buNone/>
              <a:defRPr sz="1500"/>
            </a:lvl5pPr>
            <a:lvl6pPr marL="2209160" indent="0" algn="ctr">
              <a:buNone/>
              <a:defRPr sz="1500"/>
            </a:lvl6pPr>
            <a:lvl7pPr marL="2650991" indent="0" algn="ctr">
              <a:buNone/>
              <a:defRPr sz="1500"/>
            </a:lvl7pPr>
            <a:lvl8pPr marL="3092823" indent="0" algn="ctr">
              <a:buNone/>
              <a:defRPr sz="1500"/>
            </a:lvl8pPr>
            <a:lvl9pPr marL="3534655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3F84-F95D-4134-9BE4-6487965B8067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4FC5-5A28-493C-9C89-8F0C1ED2DA2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1477140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D046-0B5B-46B2-9AF8-0D6DEF44E79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1F40-7FD2-4F2B-AE97-B1B4A379E64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9930748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418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3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5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673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09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0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2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34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B88F-DB02-449E-AD85-92AC78B2B9D3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0C2C-F27A-4DA5-8CE9-03FECBD15B1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8084391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34B1-B578-4B8B-ACD3-6C3643CC40B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221C-1543-451D-8CC0-F0F0EC76CA9E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7184754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5883-6716-4752-8795-DDEF32F92F6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2094-B171-4F4D-B71F-A40806F85190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9084440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E3D-8BFA-4937-97C5-799C5D70BB18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6CD1-8E62-4FBF-BB66-DE637D1879B8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0193301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52E8-3262-43C8-860C-823C1AAB24C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ECDA-F46A-4BA1-A715-E109355AEDE6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3924220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B96E-B2CE-499E-8049-CE4D9B2F536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16EE-9315-4524-91EF-1C4A7A40880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5999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25960" y="4800600"/>
            <a:ext cx="5486400" cy="566738"/>
          </a:xfrm>
          <a:prstGeom prst="rect">
            <a:avLst/>
          </a:prstGeom>
        </p:spPr>
        <p:txBody>
          <a:bodyPr lIns="91384" tIns="45691" rIns="91384" bIns="45691"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25960" y="612775"/>
            <a:ext cx="5486400" cy="4114800"/>
          </a:xfrm>
          <a:prstGeom prst="rect">
            <a:avLst/>
          </a:prstGeom>
        </p:spPr>
        <p:txBody>
          <a:bodyPr lIns="91384" tIns="45691" rIns="91384" bIns="45691"/>
          <a:lstStyle>
            <a:lvl1pPr marL="0" indent="0">
              <a:buNone/>
              <a:defRPr sz="3200"/>
            </a:lvl1pPr>
            <a:lvl2pPr marL="456919" indent="0">
              <a:buNone/>
              <a:defRPr sz="2800"/>
            </a:lvl2pPr>
            <a:lvl3pPr marL="913835" indent="0">
              <a:buNone/>
              <a:defRPr sz="2400"/>
            </a:lvl3pPr>
            <a:lvl4pPr marL="1370751" indent="0">
              <a:buNone/>
              <a:defRPr sz="2000"/>
            </a:lvl4pPr>
            <a:lvl5pPr marL="1827670" indent="0">
              <a:buNone/>
              <a:defRPr sz="2000"/>
            </a:lvl5pPr>
            <a:lvl6pPr marL="2284586" indent="0">
              <a:buNone/>
              <a:defRPr sz="2000"/>
            </a:lvl6pPr>
            <a:lvl7pPr marL="2741505" indent="0">
              <a:buNone/>
              <a:defRPr sz="2000"/>
            </a:lvl7pPr>
            <a:lvl8pPr marL="3198422" indent="0">
              <a:buNone/>
              <a:defRPr sz="2000"/>
            </a:lvl8pPr>
            <a:lvl9pPr marL="365534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25960" y="5367338"/>
            <a:ext cx="5486400" cy="804862"/>
          </a:xfrm>
          <a:prstGeom prst="rect">
            <a:avLst/>
          </a:prstGeom>
        </p:spPr>
        <p:txBody>
          <a:bodyPr lIns="91384" tIns="45691" rIns="91384" bIns="45691"/>
          <a:lstStyle>
            <a:lvl1pPr marL="0" indent="0">
              <a:buNone/>
              <a:defRPr sz="1400"/>
            </a:lvl1pPr>
            <a:lvl2pPr marL="456919" indent="0">
              <a:buNone/>
              <a:defRPr sz="1200"/>
            </a:lvl2pPr>
            <a:lvl3pPr marL="913835" indent="0">
              <a:buNone/>
              <a:defRPr sz="1000"/>
            </a:lvl3pPr>
            <a:lvl4pPr marL="1370751" indent="0">
              <a:buNone/>
              <a:defRPr sz="900"/>
            </a:lvl4pPr>
            <a:lvl5pPr marL="1827670" indent="0">
              <a:buNone/>
              <a:defRPr sz="900"/>
            </a:lvl5pPr>
            <a:lvl6pPr marL="2284586" indent="0">
              <a:buNone/>
              <a:defRPr sz="900"/>
            </a:lvl6pPr>
            <a:lvl7pPr marL="2741505" indent="0">
              <a:buNone/>
              <a:defRPr sz="900"/>
            </a:lvl7pPr>
            <a:lvl8pPr marL="3198422" indent="0">
              <a:buNone/>
              <a:defRPr sz="900"/>
            </a:lvl8pPr>
            <a:lvl9pPr marL="365534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2006600" y="6356355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B0B08DF-112F-4AA6-987B-F79B7F542C51}" type="datetimeFigureOut">
              <a:rPr lang="es-ES"/>
              <a:pPr>
                <a:defRPr/>
              </a:pPr>
              <a:t>11/06/2015</a:t>
            </a:fld>
            <a:endParaRPr lang="es-ES" dirty="0"/>
          </a:p>
        </p:txBody>
      </p:sp>
      <p:sp>
        <p:nvSpPr>
          <p:cNvPr id="6" name="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5508625" y="635635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697B-73FE-489D-963E-E18D42619F5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165407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1832" indent="0">
              <a:buNone/>
              <a:defRPr sz="2700"/>
            </a:lvl2pPr>
            <a:lvl3pPr marL="883664" indent="0">
              <a:buNone/>
              <a:defRPr sz="2300"/>
            </a:lvl3pPr>
            <a:lvl4pPr marL="1325496" indent="0">
              <a:buNone/>
              <a:defRPr sz="1900"/>
            </a:lvl4pPr>
            <a:lvl5pPr marL="1767327" indent="0">
              <a:buNone/>
              <a:defRPr sz="1900"/>
            </a:lvl5pPr>
            <a:lvl6pPr marL="2209160" indent="0">
              <a:buNone/>
              <a:defRPr sz="1900"/>
            </a:lvl6pPr>
            <a:lvl7pPr marL="2650991" indent="0">
              <a:buNone/>
              <a:defRPr sz="1900"/>
            </a:lvl7pPr>
            <a:lvl8pPr marL="3092823" indent="0">
              <a:buNone/>
              <a:defRPr sz="1900"/>
            </a:lvl8pPr>
            <a:lvl9pPr marL="3534655" indent="0">
              <a:buNone/>
              <a:defRPr sz="19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CA01-C838-433A-B85C-F8247A4E763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6295-C074-480A-8EB2-6A1B31A3D46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6084671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0345-94B6-418F-ACAF-DD439B5B23F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83BD-CC35-4B50-9485-E3914ACAB633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9042229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8ABD-1D58-4667-9EBF-1245513AE01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18D2-B9E0-4B6F-81CC-B4C744350F6C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3850000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41832" indent="0" algn="ctr">
              <a:buNone/>
              <a:defRPr sz="1900"/>
            </a:lvl2pPr>
            <a:lvl3pPr marL="883664" indent="0" algn="ctr">
              <a:buNone/>
              <a:defRPr sz="1700"/>
            </a:lvl3pPr>
            <a:lvl4pPr marL="1325496" indent="0" algn="ctr">
              <a:buNone/>
              <a:defRPr sz="1500"/>
            </a:lvl4pPr>
            <a:lvl5pPr marL="1767327" indent="0" algn="ctr">
              <a:buNone/>
              <a:defRPr sz="1500"/>
            </a:lvl5pPr>
            <a:lvl6pPr marL="2209160" indent="0" algn="ctr">
              <a:buNone/>
              <a:defRPr sz="1500"/>
            </a:lvl6pPr>
            <a:lvl7pPr marL="2650991" indent="0" algn="ctr">
              <a:buNone/>
              <a:defRPr sz="1500"/>
            </a:lvl7pPr>
            <a:lvl8pPr marL="3092823" indent="0" algn="ctr">
              <a:buNone/>
              <a:defRPr sz="1500"/>
            </a:lvl8pPr>
            <a:lvl9pPr marL="3534655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3F84-F95D-4134-9BE4-6487965B8067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4FC5-5A28-493C-9C89-8F0C1ED2DA2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67443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D046-0B5B-46B2-9AF8-0D6DEF44E79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1F40-7FD2-4F2B-AE97-B1B4A379E64F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7397351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418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3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5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673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09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0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2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34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B88F-DB02-449E-AD85-92AC78B2B9D3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0C2C-F27A-4DA5-8CE9-03FECBD15B1A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3580403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34B1-B578-4B8B-ACD3-6C3643CC40B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221C-1543-451D-8CC0-F0F0EC76CA9E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20961978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5883-6716-4752-8795-DDEF32F92F6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2094-B171-4F4D-B71F-A40806F85190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5954156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E3D-8BFA-4937-97C5-799C5D70BB18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6CD1-8E62-4FBF-BB66-DE637D1879B8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33443623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52E8-3262-43C8-860C-823C1AAB24C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ECDA-F46A-4BA1-A715-E109355AEDE6}" type="slidenum">
              <a:rPr lang="es-PE" altLang="es-PE"/>
              <a:pPr>
                <a:defRPr/>
              </a:pPr>
              <a:t>‹Nº›</a:t>
            </a:fld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xmlns="" val="111339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763718" y="6308725"/>
            <a:ext cx="1584325" cy="401638"/>
          </a:xfrm>
          <a:prstGeom prst="rect">
            <a:avLst/>
          </a:prstGeom>
        </p:spPr>
        <p:txBody>
          <a:bodyPr vert="horz" wrap="square" lIns="91384" tIns="45691" rIns="91384" bIns="4569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32163" y="6356355"/>
            <a:ext cx="2895600" cy="365125"/>
          </a:xfrm>
          <a:prstGeom prst="rect">
            <a:avLst/>
          </a:prstGeom>
        </p:spPr>
        <p:txBody>
          <a:bodyPr vert="horz" lIns="91384" tIns="45691" rIns="91384" bIns="456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372225" y="6350004"/>
            <a:ext cx="1295400" cy="392113"/>
          </a:xfrm>
          <a:prstGeom prst="rect">
            <a:avLst/>
          </a:prstGeom>
        </p:spPr>
        <p:txBody>
          <a:bodyPr vert="horz" wrap="square" lIns="91384" tIns="45691" rIns="91384" bIns="4569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FB96E8-7B0C-4F94-A177-9DE13E86B59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29" name="8 Imagen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40" y="115893"/>
            <a:ext cx="1082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 userDrawn="1"/>
        </p:nvSpPr>
        <p:spPr>
          <a:xfrm>
            <a:off x="1403350" y="835025"/>
            <a:ext cx="7632700" cy="46038"/>
          </a:xfrm>
          <a:prstGeom prst="rect">
            <a:avLst/>
          </a:prstGeom>
          <a:gradFill>
            <a:gsLst>
              <a:gs pos="52000">
                <a:srgbClr val="B50055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2" name="11 Rectángulo"/>
          <p:cNvSpPr/>
          <p:nvPr userDrawn="1"/>
        </p:nvSpPr>
        <p:spPr>
          <a:xfrm>
            <a:off x="-9525" y="6203955"/>
            <a:ext cx="9153525" cy="104775"/>
          </a:xfrm>
          <a:prstGeom prst="rect">
            <a:avLst/>
          </a:prstGeom>
          <a:solidFill>
            <a:srgbClr val="B50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032" name="12 Imagen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1440" y="6205538"/>
            <a:ext cx="15605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13 Imagen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5" y="6334130"/>
            <a:ext cx="1628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  <p:sldLayoutId id="2147484909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6" r:id="rId9"/>
    <p:sldLayoutId id="2147484917" r:id="rId10"/>
    <p:sldLayoutId id="2147484918" r:id="rId11"/>
    <p:sldLayoutId id="2147484919" r:id="rId12"/>
    <p:sldLayoutId id="2147484894" r:id="rId13"/>
    <p:sldLayoutId id="2147484895" r:id="rId14"/>
    <p:sldLayoutId id="2147484896" r:id="rId15"/>
    <p:sldLayoutId id="2147484897" r:id="rId16"/>
    <p:sldLayoutId id="2147484898" r:id="rId17"/>
    <p:sldLayoutId id="2147484899" r:id="rId18"/>
    <p:sldLayoutId id="2147484900" r:id="rId19"/>
    <p:sldLayoutId id="2147484901" r:id="rId20"/>
    <p:sldLayoutId id="2147484902" r:id="rId21"/>
    <p:sldLayoutId id="2147484903" r:id="rId22"/>
    <p:sldLayoutId id="2147484904" r:id="rId23"/>
    <p:sldLayoutId id="2147484905" r:id="rId24"/>
    <p:sldLayoutId id="2147484906" r:id="rId25"/>
    <p:sldLayoutId id="2147484907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Narrow Bold"/>
          <a:ea typeface="ＭＳ Ｐゴシック" charset="0"/>
          <a:cs typeface="Arial Narrow Bold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Narrow Bold" charset="0"/>
          <a:ea typeface="ＭＳ Ｐゴシック" charset="0"/>
          <a:cs typeface="Arial Narrow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Narrow Bold" charset="0"/>
          <a:ea typeface="ＭＳ Ｐゴシック" charset="0"/>
          <a:cs typeface="Arial Narrow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Narrow Bold" charset="0"/>
          <a:ea typeface="ＭＳ Ｐゴシック" charset="0"/>
          <a:cs typeface="Arial Narrow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Narrow Bold" charset="0"/>
          <a:ea typeface="ＭＳ Ｐゴシック" charset="0"/>
          <a:cs typeface="Arial Narrow Bold" charset="0"/>
        </a:defRPr>
      </a:lvl5pPr>
      <a:lvl6pPr marL="4569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38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07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76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685" indent="-34268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491" indent="-2855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295" indent="-22845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9211" indent="-22845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6128" indent="-22845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046" indent="-228457" algn="l" defTabSz="9138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64" indent="-228457" algn="l" defTabSz="9138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80" indent="-228457" algn="l" defTabSz="9138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99" indent="-228457" algn="l" defTabSz="9138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9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5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1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0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86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05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22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40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08" y="365798"/>
            <a:ext cx="7886784" cy="13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08" y="1826112"/>
            <a:ext cx="7886784" cy="435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17732E-49EF-4B99-83E7-CE8981862BEB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B80342-D876-4780-991E-47D6D80293A9}" type="slidenum">
              <a:rPr lang="es-PE" altLang="es-PE">
                <a:latin typeface="Calibri" pitchFamily="34" charset="0"/>
              </a:rPr>
              <a:pPr>
                <a:defRPr/>
              </a:pPr>
              <a:t>‹Nº›</a:t>
            </a:fld>
            <a:endParaRPr lang="es-PE" altLang="es-PE" dirty="0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467544" y="6021288"/>
            <a:ext cx="7200800" cy="396044"/>
          </a:xfrm>
          <a:prstGeom prst="rect">
            <a:avLst/>
          </a:prstGeom>
          <a:solidFill>
            <a:srgbClr val="4B4B4B"/>
          </a:solidFill>
          <a:ln>
            <a:noFill/>
          </a:ln>
          <a:extLst/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marL="0" indent="0" algn="ctr" defTabSz="882377" rtl="0" eaLnBrk="0" fontAlgn="base" hangingPunct="0">
              <a:lnSpc>
                <a:spcPct val="90000"/>
              </a:lnSpc>
              <a:spcBef>
                <a:spcPts val="964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832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3664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496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7327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9160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991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823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4655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www.juntos.gob.pe</a:t>
            </a:r>
            <a:endParaRPr lang="en-US" sz="18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8787"/>
            <a:ext cx="936104" cy="6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532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</p:sldLayoutIdLst>
  <p:timing>
    <p:tnLst>
      <p:par>
        <p:cTn id="1" dur="indefinite" restart="never" nodeType="tmRoot"/>
      </p:par>
    </p:tnLst>
  </p:timing>
  <p:txStyles>
    <p:titleStyle>
      <a:lvl1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2pPr>
      <a:lvl3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3pPr>
      <a:lvl4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4pPr>
      <a:lvl5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5pPr>
      <a:lvl6pPr marL="400827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6pPr>
      <a:lvl7pPr marL="801654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7pPr>
      <a:lvl8pPr marL="1202482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8pPr>
      <a:lvl9pPr marL="1603309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9pPr>
    </p:titleStyle>
    <p:bodyStyle>
      <a:lvl1pPr marL="219898" indent="-219898" algn="l" defTabSz="882377" rtl="0" eaLnBrk="0" fontAlgn="base" hangingPunct="0">
        <a:lnSpc>
          <a:spcPct val="90000"/>
        </a:lnSpc>
        <a:spcBef>
          <a:spcPts val="964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2478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66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24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435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30076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907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739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571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32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664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496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327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16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991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823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655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08" y="365798"/>
            <a:ext cx="7886784" cy="13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35" tIns="40068" rIns="80135" bIns="400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08" y="1826115"/>
            <a:ext cx="7886784" cy="435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35" tIns="40068" rIns="80135" bIns="400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 vert="horz" lIns="80135" tIns="40068" rIns="80135" bIns="4006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4DE889-8385-4D0F-A543-2BE9FFBB4561}" type="datetimeFigureOut">
              <a:rPr lang="es-PE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96" y="6356827"/>
            <a:ext cx="3086015" cy="364359"/>
          </a:xfrm>
          <a:prstGeom prst="rect">
            <a:avLst/>
          </a:prstGeom>
        </p:spPr>
        <p:txBody>
          <a:bodyPr vert="horz" lIns="80135" tIns="40068" rIns="80135" bIns="4006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80135" tIns="40068" rIns="80135" bIns="4006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2B96CA-2A64-48AA-AB81-1F5C3A672A3B}" type="slidenum">
              <a:rPr lang="es-PE" altLang="es-PE">
                <a:latin typeface="Calibri" pitchFamily="34" charset="0"/>
                <a:ea typeface="+mn-ea"/>
              </a:rPr>
              <a:pPr>
                <a:defRPr/>
              </a:pPr>
              <a:t>‹Nº›</a:t>
            </a:fld>
            <a:endParaRPr lang="es-PE" altLang="es-PE" dirty="0">
              <a:latin typeface="Calibri" pitchFamily="34" charset="0"/>
              <a:ea typeface="+mn-ea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 bwMode="auto">
          <a:xfrm>
            <a:off x="467544" y="6021288"/>
            <a:ext cx="7200800" cy="396044"/>
          </a:xfrm>
          <a:prstGeom prst="rect">
            <a:avLst/>
          </a:prstGeom>
          <a:solidFill>
            <a:srgbClr val="4B4B4B"/>
          </a:solidFill>
          <a:ln>
            <a:noFill/>
          </a:ln>
          <a:extLst/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marL="0" indent="0" algn="ctr" defTabSz="882377" rtl="0" eaLnBrk="0" fontAlgn="base" hangingPunct="0">
              <a:lnSpc>
                <a:spcPct val="90000"/>
              </a:lnSpc>
              <a:spcBef>
                <a:spcPts val="964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832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3664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496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7327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9160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991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823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4655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www.juntos.gob.pe</a:t>
            </a:r>
            <a:endParaRPr lang="en-US" sz="18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8787"/>
            <a:ext cx="936104" cy="6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625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9" r:id="rId1"/>
    <p:sldLayoutId id="2147484950" r:id="rId2"/>
    <p:sldLayoutId id="2147484951" r:id="rId3"/>
    <p:sldLayoutId id="2147484952" r:id="rId4"/>
    <p:sldLayoutId id="2147484953" r:id="rId5"/>
    <p:sldLayoutId id="2147484954" r:id="rId6"/>
    <p:sldLayoutId id="2147484955" r:id="rId7"/>
    <p:sldLayoutId id="2147484956" r:id="rId8"/>
    <p:sldLayoutId id="2147484957" r:id="rId9"/>
    <p:sldLayoutId id="2147484958" r:id="rId10"/>
    <p:sldLayoutId id="2147484959" r:id="rId11"/>
  </p:sldLayoutIdLst>
  <p:timing>
    <p:tnLst>
      <p:par>
        <p:cTn id="1" dur="indefinite" restart="never" nodeType="tmRoot"/>
      </p:par>
    </p:tnLst>
  </p:timing>
  <p:txStyles>
    <p:titleStyle>
      <a:lvl1pPr algn="l" defTabSz="882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82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2pPr>
      <a:lvl3pPr algn="l" defTabSz="882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3pPr>
      <a:lvl4pPr algn="l" defTabSz="882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4pPr>
      <a:lvl5pPr algn="l" defTabSz="882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5pPr>
      <a:lvl6pPr marL="400677" algn="l" defTabSz="88205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6pPr>
      <a:lvl7pPr marL="801356" algn="l" defTabSz="88205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7pPr>
      <a:lvl8pPr marL="1202036" algn="l" defTabSz="88205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8pPr>
      <a:lvl9pPr marL="1602715" algn="l" defTabSz="88205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9pPr>
    </p:titleStyle>
    <p:bodyStyle>
      <a:lvl1pPr marL="219817" indent="-219817" algn="l" defTabSz="882050" rtl="0" eaLnBrk="0" fontAlgn="base" hangingPunct="0">
        <a:lnSpc>
          <a:spcPct val="90000"/>
        </a:lnSpc>
        <a:spcBef>
          <a:spcPts val="963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2232" indent="-219817" algn="l" defTabSz="882050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258" indent="-219817" algn="l" defTabSz="882050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674" indent="-219817" algn="l" defTabSz="882050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699" indent="-219817" algn="l" defTabSz="882050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175" indent="-220835" algn="l" defTabSz="883336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0842" indent="-220835" algn="l" defTabSz="883336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2510" indent="-220835" algn="l" defTabSz="883336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4178" indent="-220835" algn="l" defTabSz="883336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668" algn="l" defTabSz="883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336" algn="l" defTabSz="883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004" algn="l" defTabSz="883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671" algn="l" defTabSz="883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8341" algn="l" defTabSz="883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007" algn="l" defTabSz="883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1676" algn="l" defTabSz="883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3344" algn="l" defTabSz="883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08" y="365798"/>
            <a:ext cx="7886784" cy="13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08" y="1826112"/>
            <a:ext cx="7886784" cy="435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17732E-49EF-4B99-83E7-CE8981862BEB}" type="datetimeFigureOut">
              <a:rPr lang="es-PE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B80342-D876-4780-991E-47D6D80293A9}" type="slidenum">
              <a:rPr lang="es-PE" altLang="es-PE">
                <a:latin typeface="Calibri" pitchFamily="34" charset="0"/>
                <a:ea typeface="+mn-ea"/>
              </a:rPr>
              <a:pPr>
                <a:defRPr/>
              </a:pPr>
              <a:t>‹Nº›</a:t>
            </a:fld>
            <a:endParaRPr lang="es-PE" altLang="es-PE" dirty="0">
              <a:latin typeface="Calibri" pitchFamily="34" charset="0"/>
              <a:ea typeface="+mn-ea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 bwMode="auto">
          <a:xfrm>
            <a:off x="467544" y="6021288"/>
            <a:ext cx="7200800" cy="396044"/>
          </a:xfrm>
          <a:prstGeom prst="rect">
            <a:avLst/>
          </a:prstGeom>
          <a:solidFill>
            <a:srgbClr val="4B4B4B"/>
          </a:solidFill>
          <a:ln>
            <a:noFill/>
          </a:ln>
          <a:extLst/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marL="0" indent="0" algn="ctr" defTabSz="882377" rtl="0" eaLnBrk="0" fontAlgn="base" hangingPunct="0">
              <a:lnSpc>
                <a:spcPct val="90000"/>
              </a:lnSpc>
              <a:spcBef>
                <a:spcPts val="964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832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3664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496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7327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9160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991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823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4655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www.juntos.gob.pe</a:t>
            </a:r>
            <a:endParaRPr lang="en-US" sz="18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8787"/>
            <a:ext cx="936104" cy="6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98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69" r:id="rId9"/>
    <p:sldLayoutId id="2147484970" r:id="rId10"/>
    <p:sldLayoutId id="2147484971" r:id="rId11"/>
  </p:sldLayoutIdLst>
  <p:timing>
    <p:tnLst>
      <p:par>
        <p:cTn id="1" dur="indefinite" restart="never" nodeType="tmRoot"/>
      </p:par>
    </p:tnLst>
  </p:timing>
  <p:txStyles>
    <p:titleStyle>
      <a:lvl1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2pPr>
      <a:lvl3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3pPr>
      <a:lvl4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4pPr>
      <a:lvl5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5pPr>
      <a:lvl6pPr marL="400827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6pPr>
      <a:lvl7pPr marL="801654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7pPr>
      <a:lvl8pPr marL="1202482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8pPr>
      <a:lvl9pPr marL="1603309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9pPr>
    </p:titleStyle>
    <p:bodyStyle>
      <a:lvl1pPr marL="219898" indent="-219898" algn="l" defTabSz="882377" rtl="0" eaLnBrk="0" fontAlgn="base" hangingPunct="0">
        <a:lnSpc>
          <a:spcPct val="90000"/>
        </a:lnSpc>
        <a:spcBef>
          <a:spcPts val="964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2478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66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24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435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30076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907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739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571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32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664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496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327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16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991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823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655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08" y="365798"/>
            <a:ext cx="7886784" cy="13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08" y="1826112"/>
            <a:ext cx="7886784" cy="435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17732E-49EF-4B99-83E7-CE8981862BEB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B80342-D876-4780-991E-47D6D80293A9}" type="slidenum">
              <a:rPr lang="es-PE" altLang="es-PE">
                <a:latin typeface="Calibri" pitchFamily="34" charset="0"/>
              </a:rPr>
              <a:pPr>
                <a:defRPr/>
              </a:pPr>
              <a:t>‹Nº›</a:t>
            </a:fld>
            <a:endParaRPr lang="es-PE" altLang="es-PE" dirty="0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467544" y="6021288"/>
            <a:ext cx="7200800" cy="396044"/>
          </a:xfrm>
          <a:prstGeom prst="rect">
            <a:avLst/>
          </a:prstGeom>
          <a:solidFill>
            <a:srgbClr val="4B4B4B"/>
          </a:solidFill>
          <a:ln>
            <a:noFill/>
          </a:ln>
          <a:extLst/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marL="0" indent="0" algn="ctr" defTabSz="882377" rtl="0" eaLnBrk="0" fontAlgn="base" hangingPunct="0">
              <a:lnSpc>
                <a:spcPct val="90000"/>
              </a:lnSpc>
              <a:spcBef>
                <a:spcPts val="964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832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3664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496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7327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9160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991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823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4655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www.juntos.gob.pe</a:t>
            </a:r>
            <a:endParaRPr lang="en-US" sz="18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8787"/>
            <a:ext cx="936104" cy="6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984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</p:sldLayoutIdLst>
  <p:timing>
    <p:tnLst>
      <p:par>
        <p:cTn id="1" dur="indefinite" restart="never" nodeType="tmRoot"/>
      </p:par>
    </p:tnLst>
  </p:timing>
  <p:txStyles>
    <p:titleStyle>
      <a:lvl1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2pPr>
      <a:lvl3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3pPr>
      <a:lvl4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4pPr>
      <a:lvl5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5pPr>
      <a:lvl6pPr marL="400827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6pPr>
      <a:lvl7pPr marL="801654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7pPr>
      <a:lvl8pPr marL="1202482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8pPr>
      <a:lvl9pPr marL="1603309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9pPr>
    </p:titleStyle>
    <p:bodyStyle>
      <a:lvl1pPr marL="219898" indent="-219898" algn="l" defTabSz="882377" rtl="0" eaLnBrk="0" fontAlgn="base" hangingPunct="0">
        <a:lnSpc>
          <a:spcPct val="90000"/>
        </a:lnSpc>
        <a:spcBef>
          <a:spcPts val="964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2478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66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24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435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30076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907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739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571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32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664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496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327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16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991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823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655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08" y="365798"/>
            <a:ext cx="7886784" cy="13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08" y="1826112"/>
            <a:ext cx="7886784" cy="435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17732E-49EF-4B99-83E7-CE8981862BEB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B80342-D876-4780-991E-47D6D80293A9}" type="slidenum">
              <a:rPr lang="es-PE" altLang="es-PE">
                <a:latin typeface="Calibri" pitchFamily="34" charset="0"/>
              </a:rPr>
              <a:pPr>
                <a:defRPr/>
              </a:pPr>
              <a:t>‹Nº›</a:t>
            </a:fld>
            <a:endParaRPr lang="es-PE" altLang="es-PE" dirty="0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467544" y="6021288"/>
            <a:ext cx="7200800" cy="396044"/>
          </a:xfrm>
          <a:prstGeom prst="rect">
            <a:avLst/>
          </a:prstGeom>
          <a:solidFill>
            <a:srgbClr val="4B4B4B"/>
          </a:solidFill>
          <a:ln>
            <a:noFill/>
          </a:ln>
          <a:extLst/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marL="0" indent="0" algn="ctr" defTabSz="882377" rtl="0" eaLnBrk="0" fontAlgn="base" hangingPunct="0">
              <a:lnSpc>
                <a:spcPct val="90000"/>
              </a:lnSpc>
              <a:spcBef>
                <a:spcPts val="964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832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3664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496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7327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9160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991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823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4655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www.juntos.gob.pe</a:t>
            </a:r>
            <a:endParaRPr lang="en-US" sz="18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8787"/>
            <a:ext cx="936104" cy="6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996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5" r:id="rId1"/>
    <p:sldLayoutId id="2147484986" r:id="rId2"/>
    <p:sldLayoutId id="2147484987" r:id="rId3"/>
    <p:sldLayoutId id="2147484988" r:id="rId4"/>
    <p:sldLayoutId id="2147484989" r:id="rId5"/>
    <p:sldLayoutId id="2147484990" r:id="rId6"/>
    <p:sldLayoutId id="2147484991" r:id="rId7"/>
    <p:sldLayoutId id="2147484992" r:id="rId8"/>
    <p:sldLayoutId id="2147484993" r:id="rId9"/>
    <p:sldLayoutId id="2147484994" r:id="rId10"/>
    <p:sldLayoutId id="2147484995" r:id="rId11"/>
  </p:sldLayoutIdLst>
  <p:timing>
    <p:tnLst>
      <p:par>
        <p:cTn id="1" dur="indefinite" restart="never" nodeType="tmRoot"/>
      </p:par>
    </p:tnLst>
  </p:timing>
  <p:txStyles>
    <p:titleStyle>
      <a:lvl1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2pPr>
      <a:lvl3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3pPr>
      <a:lvl4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4pPr>
      <a:lvl5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5pPr>
      <a:lvl6pPr marL="400827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6pPr>
      <a:lvl7pPr marL="801654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7pPr>
      <a:lvl8pPr marL="1202482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8pPr>
      <a:lvl9pPr marL="1603309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9pPr>
    </p:titleStyle>
    <p:bodyStyle>
      <a:lvl1pPr marL="219898" indent="-219898" algn="l" defTabSz="882377" rtl="0" eaLnBrk="0" fontAlgn="base" hangingPunct="0">
        <a:lnSpc>
          <a:spcPct val="90000"/>
        </a:lnSpc>
        <a:spcBef>
          <a:spcPts val="964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2478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66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24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435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30076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907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739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571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32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664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496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327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16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991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823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655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08" y="365798"/>
            <a:ext cx="7886784" cy="13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08" y="1826112"/>
            <a:ext cx="7886784" cy="435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17732E-49EF-4B99-83E7-CE8981862BEB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B80342-D876-4780-991E-47D6D80293A9}" type="slidenum">
              <a:rPr lang="es-PE" altLang="es-PE">
                <a:latin typeface="Calibri" pitchFamily="34" charset="0"/>
              </a:rPr>
              <a:pPr>
                <a:defRPr/>
              </a:pPr>
              <a:t>‹Nº›</a:t>
            </a:fld>
            <a:endParaRPr lang="es-PE" altLang="es-PE" dirty="0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467544" y="6021288"/>
            <a:ext cx="7200800" cy="396044"/>
          </a:xfrm>
          <a:prstGeom prst="rect">
            <a:avLst/>
          </a:prstGeom>
          <a:solidFill>
            <a:srgbClr val="4B4B4B"/>
          </a:solidFill>
          <a:ln>
            <a:noFill/>
          </a:ln>
          <a:extLst/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marL="0" indent="0" algn="ctr" defTabSz="882377" rtl="0" eaLnBrk="0" fontAlgn="base" hangingPunct="0">
              <a:lnSpc>
                <a:spcPct val="90000"/>
              </a:lnSpc>
              <a:spcBef>
                <a:spcPts val="964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832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3664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496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7327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9160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991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823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4655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www.juntos.gob.pe</a:t>
            </a:r>
            <a:endParaRPr lang="en-US" sz="18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8787"/>
            <a:ext cx="936104" cy="6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34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7" r:id="rId1"/>
    <p:sldLayoutId id="2147484998" r:id="rId2"/>
    <p:sldLayoutId id="2147484999" r:id="rId3"/>
    <p:sldLayoutId id="2147485000" r:id="rId4"/>
    <p:sldLayoutId id="2147485001" r:id="rId5"/>
    <p:sldLayoutId id="2147485002" r:id="rId6"/>
    <p:sldLayoutId id="2147485003" r:id="rId7"/>
    <p:sldLayoutId id="2147485004" r:id="rId8"/>
    <p:sldLayoutId id="2147485005" r:id="rId9"/>
    <p:sldLayoutId id="2147485006" r:id="rId10"/>
    <p:sldLayoutId id="2147485007" r:id="rId11"/>
  </p:sldLayoutIdLst>
  <p:timing>
    <p:tnLst>
      <p:par>
        <p:cTn id="1" dur="indefinite" restart="never" nodeType="tmRoot"/>
      </p:par>
    </p:tnLst>
  </p:timing>
  <p:txStyles>
    <p:titleStyle>
      <a:lvl1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2pPr>
      <a:lvl3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3pPr>
      <a:lvl4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4pPr>
      <a:lvl5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5pPr>
      <a:lvl6pPr marL="400827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6pPr>
      <a:lvl7pPr marL="801654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7pPr>
      <a:lvl8pPr marL="1202482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8pPr>
      <a:lvl9pPr marL="1603309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9pPr>
    </p:titleStyle>
    <p:bodyStyle>
      <a:lvl1pPr marL="219898" indent="-219898" algn="l" defTabSz="882377" rtl="0" eaLnBrk="0" fontAlgn="base" hangingPunct="0">
        <a:lnSpc>
          <a:spcPct val="90000"/>
        </a:lnSpc>
        <a:spcBef>
          <a:spcPts val="964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2478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66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24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435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30076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907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739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571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32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664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496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327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16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991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823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655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08" y="365798"/>
            <a:ext cx="7886784" cy="13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08" y="1826112"/>
            <a:ext cx="7886784" cy="435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17732E-49EF-4B99-83E7-CE8981862BEB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B80342-D876-4780-991E-47D6D80293A9}" type="slidenum">
              <a:rPr lang="es-PE" altLang="es-PE">
                <a:latin typeface="Calibri" pitchFamily="34" charset="0"/>
              </a:rPr>
              <a:pPr>
                <a:defRPr/>
              </a:pPr>
              <a:t>‹Nº›</a:t>
            </a:fld>
            <a:endParaRPr lang="es-PE" altLang="es-PE" dirty="0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467544" y="6021288"/>
            <a:ext cx="7200800" cy="396044"/>
          </a:xfrm>
          <a:prstGeom prst="rect">
            <a:avLst/>
          </a:prstGeom>
          <a:solidFill>
            <a:srgbClr val="4B4B4B"/>
          </a:solidFill>
          <a:ln>
            <a:noFill/>
          </a:ln>
          <a:extLst/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marL="0" indent="0" algn="ctr" defTabSz="882377" rtl="0" eaLnBrk="0" fontAlgn="base" hangingPunct="0">
              <a:lnSpc>
                <a:spcPct val="90000"/>
              </a:lnSpc>
              <a:spcBef>
                <a:spcPts val="964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832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3664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496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7327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9160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991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823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4655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www.juntos.gob.pe</a:t>
            </a:r>
            <a:endParaRPr lang="en-US" sz="18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8787"/>
            <a:ext cx="936104" cy="6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6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9" r:id="rId1"/>
    <p:sldLayoutId id="2147485010" r:id="rId2"/>
    <p:sldLayoutId id="2147485011" r:id="rId3"/>
    <p:sldLayoutId id="2147485012" r:id="rId4"/>
    <p:sldLayoutId id="2147485013" r:id="rId5"/>
    <p:sldLayoutId id="2147485014" r:id="rId6"/>
    <p:sldLayoutId id="2147485015" r:id="rId7"/>
    <p:sldLayoutId id="2147485016" r:id="rId8"/>
    <p:sldLayoutId id="2147485017" r:id="rId9"/>
    <p:sldLayoutId id="2147485018" r:id="rId10"/>
    <p:sldLayoutId id="2147485019" r:id="rId11"/>
  </p:sldLayoutIdLst>
  <p:timing>
    <p:tnLst>
      <p:par>
        <p:cTn id="1" dur="indefinite" restart="never" nodeType="tmRoot"/>
      </p:par>
    </p:tnLst>
  </p:timing>
  <p:txStyles>
    <p:titleStyle>
      <a:lvl1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2pPr>
      <a:lvl3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3pPr>
      <a:lvl4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4pPr>
      <a:lvl5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5pPr>
      <a:lvl6pPr marL="400827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6pPr>
      <a:lvl7pPr marL="801654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7pPr>
      <a:lvl8pPr marL="1202482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8pPr>
      <a:lvl9pPr marL="1603309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9pPr>
    </p:titleStyle>
    <p:bodyStyle>
      <a:lvl1pPr marL="219898" indent="-219898" algn="l" defTabSz="882377" rtl="0" eaLnBrk="0" fontAlgn="base" hangingPunct="0">
        <a:lnSpc>
          <a:spcPct val="90000"/>
        </a:lnSpc>
        <a:spcBef>
          <a:spcPts val="964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2478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66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24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435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30076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907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739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571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32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664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496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327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16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991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823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655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08" y="365798"/>
            <a:ext cx="7886784" cy="13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08" y="1826112"/>
            <a:ext cx="7886784" cy="435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17732E-49EF-4B99-83E7-CE8981862BEB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B80342-D876-4780-991E-47D6D80293A9}" type="slidenum">
              <a:rPr lang="es-PE" altLang="es-PE">
                <a:latin typeface="Calibri" pitchFamily="34" charset="0"/>
              </a:rPr>
              <a:pPr>
                <a:defRPr/>
              </a:pPr>
              <a:t>‹Nº›</a:t>
            </a:fld>
            <a:endParaRPr lang="es-PE" altLang="es-PE" dirty="0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467544" y="6021288"/>
            <a:ext cx="7200800" cy="396044"/>
          </a:xfrm>
          <a:prstGeom prst="rect">
            <a:avLst/>
          </a:prstGeom>
          <a:solidFill>
            <a:srgbClr val="4B4B4B"/>
          </a:solidFill>
          <a:ln>
            <a:noFill/>
          </a:ln>
          <a:extLst/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marL="0" indent="0" algn="ctr" defTabSz="882377" rtl="0" eaLnBrk="0" fontAlgn="base" hangingPunct="0">
              <a:lnSpc>
                <a:spcPct val="90000"/>
              </a:lnSpc>
              <a:spcBef>
                <a:spcPts val="964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832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3664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496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7327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9160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991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823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4655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www.juntos.gob.pe</a:t>
            </a:r>
            <a:endParaRPr lang="en-US" sz="18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8787"/>
            <a:ext cx="936104" cy="6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677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2" r:id="rId2"/>
    <p:sldLayoutId id="2147485023" r:id="rId3"/>
    <p:sldLayoutId id="2147485024" r:id="rId4"/>
    <p:sldLayoutId id="2147485025" r:id="rId5"/>
    <p:sldLayoutId id="2147485026" r:id="rId6"/>
    <p:sldLayoutId id="2147485027" r:id="rId7"/>
    <p:sldLayoutId id="2147485028" r:id="rId8"/>
    <p:sldLayoutId id="2147485029" r:id="rId9"/>
    <p:sldLayoutId id="2147485030" r:id="rId10"/>
    <p:sldLayoutId id="2147485031" r:id="rId11"/>
  </p:sldLayoutIdLst>
  <p:timing>
    <p:tnLst>
      <p:par>
        <p:cTn id="1" dur="indefinite" restart="never" nodeType="tmRoot"/>
      </p:par>
    </p:tnLst>
  </p:timing>
  <p:txStyles>
    <p:titleStyle>
      <a:lvl1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2pPr>
      <a:lvl3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3pPr>
      <a:lvl4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4pPr>
      <a:lvl5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5pPr>
      <a:lvl6pPr marL="400827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6pPr>
      <a:lvl7pPr marL="801654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7pPr>
      <a:lvl8pPr marL="1202482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8pPr>
      <a:lvl9pPr marL="1603309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9pPr>
    </p:titleStyle>
    <p:bodyStyle>
      <a:lvl1pPr marL="219898" indent="-219898" algn="l" defTabSz="882377" rtl="0" eaLnBrk="0" fontAlgn="base" hangingPunct="0">
        <a:lnSpc>
          <a:spcPct val="90000"/>
        </a:lnSpc>
        <a:spcBef>
          <a:spcPts val="964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2478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66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24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435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30076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907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739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571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32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664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496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327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16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991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823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655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08" y="365798"/>
            <a:ext cx="7886784" cy="13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08" y="1826112"/>
            <a:ext cx="7886784" cy="435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17732E-49EF-4B99-83E7-CE8981862BEB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B80342-D876-4780-991E-47D6D80293A9}" type="slidenum">
              <a:rPr lang="es-PE" altLang="es-PE">
                <a:latin typeface="Calibri" pitchFamily="34" charset="0"/>
              </a:rPr>
              <a:pPr>
                <a:defRPr/>
              </a:pPr>
              <a:t>‹Nº›</a:t>
            </a:fld>
            <a:endParaRPr lang="es-PE" altLang="es-PE" dirty="0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467544" y="6021288"/>
            <a:ext cx="7200800" cy="396044"/>
          </a:xfrm>
          <a:prstGeom prst="rect">
            <a:avLst/>
          </a:prstGeom>
          <a:solidFill>
            <a:srgbClr val="4B4B4B"/>
          </a:solidFill>
          <a:ln>
            <a:noFill/>
          </a:ln>
          <a:extLst/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marL="0" indent="0" algn="ctr" defTabSz="882377" rtl="0" eaLnBrk="0" fontAlgn="base" hangingPunct="0">
              <a:lnSpc>
                <a:spcPct val="90000"/>
              </a:lnSpc>
              <a:spcBef>
                <a:spcPts val="964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832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3664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5496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7327" indent="0" algn="ctr" defTabSz="882377" rtl="0" eaLnBrk="0" fontAlgn="base" hangingPunct="0">
              <a:lnSpc>
                <a:spcPct val="90000"/>
              </a:lnSpc>
              <a:spcBef>
                <a:spcPts val="482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9160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991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823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4655" indent="0" algn="ctr" defTabSz="883664" rtl="0" eaLnBrk="1" latinLnBrk="0" hangingPunct="1">
              <a:lnSpc>
                <a:spcPct val="90000"/>
              </a:lnSpc>
              <a:spcBef>
                <a:spcPts val="483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www.juntos.gob.pe</a:t>
            </a:r>
            <a:endParaRPr lang="en-US" sz="18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8787"/>
            <a:ext cx="936104" cy="6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83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</p:sldLayoutIdLst>
  <p:timing>
    <p:tnLst>
      <p:par>
        <p:cTn id="1" dur="indefinite" restart="never" nodeType="tmRoot"/>
      </p:par>
    </p:tnLst>
  </p:timing>
  <p:txStyles>
    <p:titleStyle>
      <a:lvl1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2pPr>
      <a:lvl3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3pPr>
      <a:lvl4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4pPr>
      <a:lvl5pPr algn="l" defTabSz="882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5pPr>
      <a:lvl6pPr marL="400827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6pPr>
      <a:lvl7pPr marL="801654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7pPr>
      <a:lvl8pPr marL="1202482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8pPr>
      <a:lvl9pPr marL="1603309" algn="l" defTabSz="882377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9pPr>
    </p:titleStyle>
    <p:bodyStyle>
      <a:lvl1pPr marL="219898" indent="-219898" algn="l" defTabSz="882377" rtl="0" eaLnBrk="0" fontAlgn="base" hangingPunct="0">
        <a:lnSpc>
          <a:spcPct val="90000"/>
        </a:lnSpc>
        <a:spcBef>
          <a:spcPts val="964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2478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66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247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435" indent="-219898" algn="l" defTabSz="882377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30076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907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739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571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32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664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496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327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16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991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823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655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5"/>
          <p:cNvSpPr txBox="1">
            <a:spLocks noChangeArrowheads="1"/>
          </p:cNvSpPr>
          <p:nvPr/>
        </p:nvSpPr>
        <p:spPr bwMode="auto">
          <a:xfrm>
            <a:off x="518636" y="639428"/>
            <a:ext cx="5599087" cy="4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 smtClean="0">
                <a:solidFill>
                  <a:prstClr val="white"/>
                </a:solidFill>
              </a:rPr>
              <a:t>2.3. Población Potencial y Población Objetivo</a:t>
            </a:r>
            <a:endParaRPr lang="es-PE" altLang="es-PE" sz="2200" b="1" dirty="0">
              <a:solidFill>
                <a:prstClr val="white"/>
              </a:solidFill>
            </a:endParaRPr>
          </a:p>
        </p:txBody>
      </p:sp>
      <p:sp>
        <p:nvSpPr>
          <p:cNvPr id="4" name="15 CuadroTexto"/>
          <p:cNvSpPr txBox="1">
            <a:spLocks noChangeArrowheads="1"/>
          </p:cNvSpPr>
          <p:nvPr/>
        </p:nvSpPr>
        <p:spPr bwMode="auto">
          <a:xfrm>
            <a:off x="816620" y="2238934"/>
            <a:ext cx="3035300" cy="35359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lIns="42182" tIns="21091" rIns="42182" bIns="21091">
            <a:spAutoFit/>
          </a:bodyPr>
          <a:lstStyle>
            <a:lvl1pPr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PE" sz="1800" b="1" dirty="0">
                <a:solidFill>
                  <a:schemeClr val="bg1"/>
                </a:solidFill>
                <a:latin typeface="Arial" pitchFamily="34" charset="0"/>
              </a:rPr>
              <a:t>Población Potencial (P.P.)</a:t>
            </a:r>
          </a:p>
        </p:txBody>
      </p:sp>
      <p:sp>
        <p:nvSpPr>
          <p:cNvPr id="5" name="15 CuadroTexto"/>
          <p:cNvSpPr txBox="1">
            <a:spLocks noChangeArrowheads="1"/>
          </p:cNvSpPr>
          <p:nvPr/>
        </p:nvSpPr>
        <p:spPr bwMode="auto">
          <a:xfrm>
            <a:off x="5220221" y="2238934"/>
            <a:ext cx="3024187" cy="35359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lIns="42182" tIns="21091" rIns="42182" bIns="21091">
            <a:spAutoFit/>
          </a:bodyPr>
          <a:lstStyle>
            <a:lvl1pPr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PE" sz="1800" b="1" dirty="0">
                <a:solidFill>
                  <a:schemeClr val="bg1"/>
                </a:solidFill>
                <a:latin typeface="Arial" pitchFamily="34" charset="0"/>
              </a:rPr>
              <a:t>Población Objetivo (P.O.)</a:t>
            </a:r>
          </a:p>
        </p:txBody>
      </p:sp>
      <p:sp>
        <p:nvSpPr>
          <p:cNvPr id="6" name="3 Marcador de contenido"/>
          <p:cNvSpPr txBox="1">
            <a:spLocks/>
          </p:cNvSpPr>
          <p:nvPr/>
        </p:nvSpPr>
        <p:spPr>
          <a:xfrm>
            <a:off x="539552" y="2670982"/>
            <a:ext cx="3528392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4" tIns="45691" rIns="91384" bIns="4569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defRPr/>
            </a:pPr>
            <a:r>
              <a:rPr lang="es-PE" sz="2000" dirty="0"/>
              <a:t>Hogares con una gestante, niños, niñas, adolescentes y jóvenes hasta 19 años de edad en situación de pobreza, a nivel nacional.</a:t>
            </a:r>
            <a:endParaRPr lang="es-ES" sz="2000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4499299" y="2670982"/>
            <a:ext cx="4537197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4" tIns="45691" rIns="91384" bIns="4569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defRPr/>
            </a:pPr>
            <a:r>
              <a:rPr lang="es-ES" sz="2000" dirty="0"/>
              <a:t>Hogares c</a:t>
            </a:r>
            <a:r>
              <a:rPr lang="es-PE" sz="2000" dirty="0" err="1"/>
              <a:t>on</a:t>
            </a:r>
            <a:r>
              <a:rPr lang="es-PE" sz="2000" dirty="0"/>
              <a:t> una gestante, niños, niñas, adolescentes y jóvenes hasta los 19 años de edad en situación de pobreza, prioritariamente de las zonas rurales, que cumplen los criterios de focalización </a:t>
            </a:r>
            <a:r>
              <a:rPr lang="es-PE" sz="2000" dirty="0">
                <a:solidFill>
                  <a:srgbClr val="800000"/>
                </a:solidFill>
              </a:rPr>
              <a:t>(distritos igual o mayor al 40%).</a:t>
            </a:r>
            <a:endParaRPr lang="es-ES" sz="2000" dirty="0">
              <a:solidFill>
                <a:srgbClr val="800000"/>
              </a:solidFill>
            </a:endParaRPr>
          </a:p>
        </p:txBody>
      </p:sp>
      <p:sp>
        <p:nvSpPr>
          <p:cNvPr id="8" name="3 Marcador de contenido"/>
          <p:cNvSpPr txBox="1">
            <a:spLocks/>
          </p:cNvSpPr>
          <p:nvPr/>
        </p:nvSpPr>
        <p:spPr>
          <a:xfrm>
            <a:off x="539552" y="4831222"/>
            <a:ext cx="3528392" cy="3259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4" tIns="45691" rIns="91384" bIns="4569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lang="es-ES" sz="1600" b="1" dirty="0"/>
              <a:t>Año 2015: 2 061 090</a:t>
            </a:r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4572001" y="4831222"/>
            <a:ext cx="4464495" cy="3259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4" tIns="45691" rIns="91384" bIns="4569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lang="es-ES" sz="1600" b="1" dirty="0"/>
              <a:t>Año 2015: 1 189 761</a:t>
            </a:r>
          </a:p>
        </p:txBody>
      </p:sp>
    </p:spTree>
    <p:extLst>
      <p:ext uri="{BB962C8B-B14F-4D97-AF65-F5344CB8AC3E}">
        <p14:creationId xmlns:p14="http://schemas.microsoft.com/office/powerpoint/2010/main" xmlns="" val="35298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969255" y="3866807"/>
            <a:ext cx="1249069" cy="10066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uadroTexto 5"/>
          <p:cNvSpPr txBox="1">
            <a:spLocks noChangeArrowheads="1"/>
          </p:cNvSpPr>
          <p:nvPr/>
        </p:nvSpPr>
        <p:spPr bwMode="auto">
          <a:xfrm>
            <a:off x="518636" y="639428"/>
            <a:ext cx="5599087" cy="4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 smtClean="0">
                <a:solidFill>
                  <a:prstClr val="white"/>
                </a:solidFill>
              </a:rPr>
              <a:t>2.4. Matriz Lógica</a:t>
            </a:r>
            <a:endParaRPr lang="es-PE" altLang="es-PE" sz="2200" b="1" dirty="0">
              <a:solidFill>
                <a:prstClr val="white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9351219"/>
              </p:ext>
            </p:extLst>
          </p:nvPr>
        </p:nvGraphicFramePr>
        <p:xfrm>
          <a:off x="107504" y="1423989"/>
          <a:ext cx="8928992" cy="517336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016224"/>
                <a:gridCol w="5832648"/>
                <a:gridCol w="1080120"/>
              </a:tblGrid>
              <a:tr h="432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</a:rPr>
                        <a:t>Objetivos</a:t>
                      </a:r>
                      <a:endParaRPr lang="es-PE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</a:rPr>
                        <a:t>Indicadores</a:t>
                      </a:r>
                      <a:endParaRPr lang="es-PE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</a:rPr>
                        <a:t>Medio 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</a:rPr>
                        <a:t>Verificación</a:t>
                      </a:r>
                      <a:endParaRPr lang="es-PE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360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u="sng" kern="1200" dirty="0" smtClean="0">
                          <a:solidFill>
                            <a:srgbClr val="002060"/>
                          </a:solidFill>
                        </a:rPr>
                        <a:t>Resultado Final: </a:t>
                      </a:r>
                      <a:r>
                        <a:rPr lang="es-PE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Contribuir</a:t>
                      </a:r>
                      <a:r>
                        <a:rPr lang="es-PE" sz="1400" b="1" kern="1200" dirty="0" smtClean="0">
                          <a:solidFill>
                            <a:srgbClr val="A50021"/>
                          </a:solidFill>
                        </a:rPr>
                        <a:t>  </a:t>
                      </a:r>
                      <a:r>
                        <a:rPr lang="es-PE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que Grupos </a:t>
                      </a:r>
                      <a:r>
                        <a:rPr lang="es-PE" sz="1400" b="1" kern="1200" dirty="0" smtClean="0"/>
                        <a:t>vulnerables cuenten con protección social garantizada (articulado a Plan Perú 2021 - </a:t>
                      </a:r>
                      <a:r>
                        <a:rPr lang="es-PE" sz="1400" b="1" kern="1200" dirty="0" err="1" smtClean="0"/>
                        <a:t>CEPLAN</a:t>
                      </a:r>
                      <a:r>
                        <a:rPr lang="es-PE" sz="1400" b="1" kern="1200" dirty="0" smtClean="0"/>
                        <a:t>)</a:t>
                      </a:r>
                      <a:endParaRPr lang="es-PE" sz="14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PE" sz="1400" b="1" dirty="0"/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32755">
                <a:tc rowSpan="6">
                  <a:txBody>
                    <a:bodyPr/>
                    <a:lstStyle/>
                    <a:p>
                      <a:r>
                        <a:rPr lang="es-PE" sz="1400" b="1" u="sng" kern="1200" dirty="0" smtClean="0">
                          <a:solidFill>
                            <a:srgbClr val="002060"/>
                          </a:solidFill>
                          <a:effectLst/>
                        </a:rPr>
                        <a:t>Resultado Específico</a:t>
                      </a:r>
                    </a:p>
                    <a:p>
                      <a:endParaRPr lang="es-PE" sz="1400" b="1" kern="1200" dirty="0" smtClean="0">
                        <a:solidFill>
                          <a:srgbClr val="A50021"/>
                        </a:solidFill>
                        <a:effectLst/>
                      </a:endParaRPr>
                    </a:p>
                    <a:p>
                      <a:r>
                        <a:rPr lang="es-PE" sz="1400" b="1" kern="1200" dirty="0" smtClean="0">
                          <a:effectLst/>
                        </a:rPr>
                        <a:t>Gestantes, niños, adolescentes y jóvenes hasta 19 años de hogares en situación de pobreza prioritariamente de las zonas rurales, acceden informados a los servicios de salud-nutrición y educación.</a:t>
                      </a:r>
                      <a:endParaRPr lang="es-PE" sz="1400" b="1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300" b="1" kern="1200" dirty="0" smtClean="0">
                          <a:effectLst/>
                        </a:rPr>
                        <a:t>% de mujeres de hogares usuarios Juntos que en último nacimiento en los 5 años antes de la encuesta recibieron 6 o más controles prenatales.</a:t>
                      </a:r>
                      <a:endParaRPr lang="es-PE" sz="13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2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PE" sz="1200" b="1" kern="1200" dirty="0" smtClean="0"/>
                        <a:t>ENDES</a:t>
                      </a:r>
                      <a:endParaRPr lang="es-PE" sz="12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39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10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s-PE" sz="1300" b="1" kern="1200" dirty="0" smtClean="0">
                          <a:effectLst/>
                        </a:rPr>
                        <a:t>% de niños menores de 36 meses de hogares usuarios JUNTOS que asisten al menos al 80% de los Controles CRED según normas del Sector Salud.</a:t>
                      </a:r>
                      <a:endParaRPr lang="es-PE" sz="1300" b="1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PE" sz="1200" b="1" kern="1200" dirty="0" smtClean="0"/>
                        <a:t>ENDES</a:t>
                      </a:r>
                      <a:endParaRPr lang="es-PE" sz="12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5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10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s-PE" sz="1300" b="1" kern="1200" dirty="0" smtClean="0">
                          <a:effectLst/>
                        </a:rPr>
                        <a:t>% de niños entre 3 y</a:t>
                      </a:r>
                      <a:r>
                        <a:rPr lang="es-PE" sz="1300" b="1" kern="1200" baseline="0" dirty="0" smtClean="0">
                          <a:effectLst/>
                        </a:rPr>
                        <a:t> </a:t>
                      </a:r>
                      <a:r>
                        <a:rPr lang="es-PE" sz="1300" b="1" kern="1200" dirty="0" smtClean="0">
                          <a:effectLst/>
                        </a:rPr>
                        <a:t>5 años de hogares usuarios JUNTOS que asisten a servicios de Educación Inicial.</a:t>
                      </a:r>
                      <a:endParaRPr lang="es-PE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PE" sz="1200" b="1" kern="1200" dirty="0" smtClean="0"/>
                        <a:t>ENAHO</a:t>
                      </a:r>
                      <a:endParaRPr lang="es-PE" sz="1200" b="1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31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10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s-PE" sz="1300" b="1" kern="1200" dirty="0" smtClean="0"/>
                        <a:t>% de niños de hogares JUNTOS que cuentan con 6 años de edad  y cursan por primera vez el primer grado del nivel primario de Educación Básica Regular, respecto al total de  niños de hogares usuarios Juntos  que cuentan con 6 años de edad.</a:t>
                      </a:r>
                      <a:endParaRPr lang="es-PE" sz="13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PE" sz="1200" b="1" kern="1200" dirty="0" smtClean="0"/>
                        <a:t>ENAHO</a:t>
                      </a:r>
                      <a:endParaRPr lang="es-PE" sz="1200" b="1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10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s-PE" sz="1300" b="1" kern="1200" dirty="0" smtClean="0"/>
                        <a:t>Tasa de deserción escolar de niños y adolescentes de hogares usuarios JUNTOS que culminaron el nivel primario de educación básica regular el año anterior.</a:t>
                      </a:r>
                      <a:endParaRPr lang="es-PE" sz="13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PE" sz="1200" b="1" kern="1200" dirty="0" smtClean="0"/>
                        <a:t>ENAHO</a:t>
                      </a:r>
                      <a:endParaRPr lang="es-PE" sz="1200" b="1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55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00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PE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Tasa de deserción escolar del nivel secundario de adolescentes de hogares usuarios JUNTOS.</a:t>
                      </a:r>
                      <a:endParaRPr lang="es-PE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PE" sz="1200" b="1" kern="1200" dirty="0" smtClean="0"/>
                        <a:t>ENAHO</a:t>
                      </a:r>
                      <a:endParaRPr lang="es-PE" sz="1200" b="1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68" marR="37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55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969255" y="3866807"/>
            <a:ext cx="1249069" cy="10066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uadroTexto 5"/>
          <p:cNvSpPr txBox="1">
            <a:spLocks noChangeArrowheads="1"/>
          </p:cNvSpPr>
          <p:nvPr/>
        </p:nvSpPr>
        <p:spPr bwMode="auto">
          <a:xfrm>
            <a:off x="518636" y="639428"/>
            <a:ext cx="5599087" cy="4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 smtClean="0">
                <a:solidFill>
                  <a:prstClr val="white"/>
                </a:solidFill>
              </a:rPr>
              <a:t>2.4. Matriz Lógica</a:t>
            </a:r>
            <a:endParaRPr lang="es-PE" altLang="es-PE" sz="2200" b="1" dirty="0">
              <a:solidFill>
                <a:prstClr val="white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0466789"/>
              </p:ext>
            </p:extLst>
          </p:nvPr>
        </p:nvGraphicFramePr>
        <p:xfrm>
          <a:off x="785811" y="1988840"/>
          <a:ext cx="8106669" cy="3816424"/>
        </p:xfrm>
        <a:graphic>
          <a:graphicData uri="http://schemas.openxmlformats.org/drawingml/2006/table">
            <a:tbl>
              <a:tblPr firstCol="1" lastCol="1" bandCol="1"/>
              <a:tblGrid>
                <a:gridCol w="2652411"/>
                <a:gridCol w="2384287"/>
                <a:gridCol w="3069971"/>
              </a:tblGrid>
              <a:tr h="417334">
                <a:tc>
                  <a:txBody>
                    <a:bodyPr/>
                    <a:lstStyle>
                      <a:lvl1pPr marL="0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990231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980470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970705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3960938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4951171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5941410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6931643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7921876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9804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PE" sz="18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28" marR="16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9804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Indicadores </a:t>
                      </a:r>
                      <a:endParaRPr lang="es-PE" sz="18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28" marR="16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990231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980470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970705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3960938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4951171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5941410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6931643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7921876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9804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Medio </a:t>
                      </a:r>
                      <a:r>
                        <a:rPr lang="es-ES" sz="18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 verificación</a:t>
                      </a:r>
                      <a:endParaRPr lang="es-PE" sz="18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28" marR="16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99090">
                <a:tc>
                  <a:txBody>
                    <a:bodyPr/>
                    <a:lstStyle/>
                    <a:p>
                      <a:pPr marL="177800" lvl="1" indent="0" algn="just" defTabSz="19804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PE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Hogares con gestantes, niños y niñas, adolescentes y jóvenes hasta 19 años  en situación de pobreza prioritariamente de las zonas rurales, reciben incentivos monetarios por cumplir corresponsabilidades con información,  comunicación y acompañamiento comunitario</a:t>
                      </a:r>
                      <a:r>
                        <a:rPr lang="es-PE" sz="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9392" marR="29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990231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980470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970705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3960938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4951171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5941410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6931643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7921876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s-PE" sz="600" b="1" kern="1200" dirty="0" smtClean="0"/>
                    </a:p>
                    <a:p>
                      <a:pPr algn="l"/>
                      <a:endParaRPr lang="es-PE" sz="6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PE" sz="600" b="1" kern="1200" dirty="0" smtClean="0"/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PE" sz="600" b="1" kern="1200" dirty="0" smtClean="0"/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PE" sz="600" b="1" kern="1200" dirty="0" smtClean="0"/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PE" sz="600" b="1" kern="1200" dirty="0" smtClean="0"/>
                    </a:p>
                    <a:p>
                      <a:pPr marL="177800" marR="0" lvl="1" indent="0" algn="l" defTabSz="19804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PE" sz="16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% de hogares que reciben incentivo monetario por cumplir con sus corresponsabilidades con respecto a la población objetivo.</a:t>
                      </a:r>
                      <a:endParaRPr lang="es-PE" sz="600" b="1" kern="1200" dirty="0" smtClean="0"/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PE" sz="6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28" marR="16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990231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980470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970705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3960938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4951171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5941410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6931643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7921876" algn="l" defTabSz="1980470" rtl="0" eaLnBrk="1" latinLnBrk="0" hangingPunct="1">
                        <a:defRPr sz="3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19804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s-PE" sz="1600" b="1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l" defTabSz="19804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s-PE" sz="1600" b="1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177800" marR="0" lvl="1" indent="0" algn="l" defTabSz="19804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PE" sz="16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Registros administrativos de JUNTOS, SISFOH – MIDIS, CPV 2007 proyectado al 2012, ENAHO 2007 – 2012.</a:t>
                      </a:r>
                    </a:p>
                    <a:p>
                      <a:pPr marL="0" marR="0" indent="0" algn="l" defTabSz="19804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s-PE" sz="600" b="1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6228" marR="16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69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5"/>
          <p:cNvSpPr txBox="1">
            <a:spLocks noChangeArrowheads="1"/>
          </p:cNvSpPr>
          <p:nvPr/>
        </p:nvSpPr>
        <p:spPr bwMode="auto">
          <a:xfrm>
            <a:off x="518636" y="639428"/>
            <a:ext cx="5599087" cy="4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 smtClean="0">
                <a:solidFill>
                  <a:prstClr val="white"/>
                </a:solidFill>
              </a:rPr>
              <a:t>2.4. Matriz Lógica</a:t>
            </a:r>
            <a:endParaRPr lang="es-PE" altLang="es-PE" sz="2200" b="1" dirty="0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69255" y="3866807"/>
            <a:ext cx="1249069" cy="10066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3557460"/>
              </p:ext>
            </p:extLst>
          </p:nvPr>
        </p:nvGraphicFramePr>
        <p:xfrm>
          <a:off x="179512" y="1592271"/>
          <a:ext cx="8856984" cy="500508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481402"/>
                <a:gridCol w="3064471"/>
                <a:gridCol w="2311111"/>
              </a:tblGrid>
              <a:tr h="34621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Actividades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Indicadores (Producción física)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Medios de Verificación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50494">
                <a:tc>
                  <a:txBody>
                    <a:bodyPr/>
                    <a:lstStyle/>
                    <a:p>
                      <a:pPr marL="92075" indent="0" algn="just" defTabSz="1980470" rtl="0" eaLnBrk="1" fontAlgn="ctr" latinLnBrk="0" hangingPunct="1"/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Afiliar Hogares y mantener actualizado el Padrón de Hogares Usuarios del Programa JUNTOS</a:t>
                      </a: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 fontAlgn="ctr"/>
                      <a:r>
                        <a:rPr lang="es-PE" sz="1500" u="none" strike="noStrike" dirty="0">
                          <a:effectLst/>
                        </a:rPr>
                        <a:t>Número de hogares usuarios afiliados </a:t>
                      </a:r>
                      <a:endParaRPr lang="es-PE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 defTabSz="1980470" rtl="0" eaLnBrk="1" fontAlgn="ctr" latinLnBrk="0" hangingPunct="1"/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Registros administrativos de  Juntos</a:t>
                      </a: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3682">
                <a:tc>
                  <a:txBody>
                    <a:bodyPr/>
                    <a:lstStyle/>
                    <a:p>
                      <a:pPr marL="92075" indent="0" algn="just" defTabSz="1980470" rtl="0" eaLnBrk="1" fontAlgn="ctr" latinLnBrk="0" hangingPunct="1"/>
                      <a:r>
                        <a:rPr lang="es-PE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Verificar </a:t>
                      </a:r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Cumplimiento de Corresponsabilidades.</a:t>
                      </a: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 defTabSz="1980470" rtl="0" eaLnBrk="1" fontAlgn="ctr" latinLnBrk="0" hangingPunct="1"/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hogares a los que se les ha verificado el cumplimiento de corresponsabilidades </a:t>
                      </a: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 defTabSz="1980470" rtl="0" eaLnBrk="1" fontAlgn="ctr" latinLnBrk="0" hangingPunct="1"/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Registros administrativos de Educación y Salud  y SITC - Juntos</a:t>
                      </a: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9352">
                <a:tc>
                  <a:txBody>
                    <a:bodyPr/>
                    <a:lstStyle/>
                    <a:p>
                      <a:pPr marL="92075" indent="0" algn="just" defTabSz="1980470" rtl="0" eaLnBrk="1" fontAlgn="ctr" latinLnBrk="0" hangingPunct="1"/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1.3 </a:t>
                      </a:r>
                      <a:r>
                        <a:rPr lang="es-PE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Abono </a:t>
                      </a:r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hogares usuarios del Programa JUNTOS que cumplen sus corresponsabilidades en Salud y Educación.</a:t>
                      </a: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 defTabSz="1980470" rtl="0" eaLnBrk="1" fontAlgn="ctr" latinLnBrk="0" hangingPunct="1"/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hogares JUNTOS  abonados que cumplen corresponsabilidades.</a:t>
                      </a: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 defTabSz="1980470" rtl="0" eaLnBrk="1" fontAlgn="ctr" latinLnBrk="0" hangingPunct="1"/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Registros administrativos de JUNTOS </a:t>
                      </a: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9352">
                <a:tc>
                  <a:txBody>
                    <a:bodyPr/>
                    <a:lstStyle/>
                    <a:p>
                      <a:pPr marL="92075" indent="0" algn="just" defTabSz="1980470" rtl="0" eaLnBrk="1" fontAlgn="ctr" latinLnBrk="0" hangingPunct="1"/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1.4 </a:t>
                      </a:r>
                      <a:r>
                        <a:rPr lang="es-PE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Abono </a:t>
                      </a:r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incentivos monetarios condicionados a hogares JUNTOS con estudiantes.</a:t>
                      </a: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 defTabSz="1980470" rtl="0" eaLnBrk="1" fontAlgn="ctr" latinLnBrk="0" hangingPunct="1"/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hogares JUNTOS  con estudiantes que aprueban el año escolar que reciben el incentivo monetario adicional. </a:t>
                      </a: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 defTabSz="1980470" rtl="0" eaLnBrk="1" fontAlgn="ctr" latinLnBrk="0" hangingPunct="1"/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Registros administrativos de JUNTOS</a:t>
                      </a: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5986">
                <a:tc>
                  <a:txBody>
                    <a:bodyPr/>
                    <a:lstStyle/>
                    <a:p>
                      <a:pPr marL="92075" indent="0" algn="just" defTabSz="1980470" rtl="0" eaLnBrk="1" fontAlgn="ctr" latinLnBrk="0" hangingPunct="1"/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  Acompañar a los hogares afiliados sensibilizando, fortaleciendo sus capacidades y articulándolos a los servicios y las oportunidades económicas. </a:t>
                      </a: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 defTabSz="1980470" rtl="0" eaLnBrk="1" fontAlgn="ctr" latinLnBrk="0" hangingPunct="1"/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 de hogares informados o sensibilizados en el acceso al ejercicio de sus derechos en  los temas priorizados</a:t>
                      </a: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 defTabSz="1980470" rtl="0" eaLnBrk="1" fontAlgn="ctr" latinLnBrk="0" hangingPunct="1"/>
                      <a:r>
                        <a:rPr lang="es-PE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Registros administrativos de JUNTOS</a:t>
                      </a:r>
                    </a:p>
                  </a:txBody>
                  <a:tcPr marL="3266" marR="3266" marT="3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27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5"/>
          <p:cNvSpPr txBox="1">
            <a:spLocks noChangeArrowheads="1"/>
          </p:cNvSpPr>
          <p:nvPr/>
        </p:nvSpPr>
        <p:spPr bwMode="auto">
          <a:xfrm>
            <a:off x="518636" y="639428"/>
            <a:ext cx="5599087" cy="4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 smtClean="0">
                <a:solidFill>
                  <a:schemeClr val="bg1"/>
                </a:solidFill>
              </a:rPr>
              <a:t>2.5. </a:t>
            </a:r>
            <a:r>
              <a:rPr lang="es-ES" altLang="es-PE" sz="2200" b="1" dirty="0" smtClean="0">
                <a:solidFill>
                  <a:schemeClr val="bg1"/>
                </a:solidFill>
              </a:rPr>
              <a:t>Programa </a:t>
            </a:r>
            <a:r>
              <a:rPr lang="es-ES" altLang="es-PE" sz="2200" b="1" dirty="0">
                <a:solidFill>
                  <a:schemeClr val="bg1"/>
                </a:solidFill>
              </a:rPr>
              <a:t>Presupuestal</a:t>
            </a:r>
            <a:endParaRPr lang="es-PE" altLang="es-PE" sz="2200" b="1" dirty="0">
              <a:solidFill>
                <a:schemeClr val="bg1"/>
              </a:solidFill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745793" y="1844824"/>
            <a:ext cx="8218695" cy="3960440"/>
            <a:chOff x="601777" y="1628800"/>
            <a:chExt cx="8218695" cy="3960440"/>
          </a:xfrm>
        </p:grpSpPr>
        <p:sp>
          <p:nvSpPr>
            <p:cNvPr id="11" name="Rectángulo 10"/>
            <p:cNvSpPr/>
            <p:nvPr/>
          </p:nvSpPr>
          <p:spPr>
            <a:xfrm>
              <a:off x="3031477" y="3866807"/>
              <a:ext cx="1249069" cy="100666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601777" y="1628800"/>
              <a:ext cx="1440160" cy="4320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4" tIns="45691" rIns="91384" bIns="45691" rtlCol="0" anchor="ctr"/>
            <a:lstStyle/>
            <a:p>
              <a:pPr algn="ctr"/>
              <a:r>
                <a:rPr lang="es-PE" b="1" dirty="0" smtClean="0">
                  <a:latin typeface="Arial Narrow" pitchFamily="34" charset="0"/>
                </a:rPr>
                <a:t>CATEGORÍA</a:t>
              </a:r>
              <a:endParaRPr lang="es-PE" b="1" dirty="0">
                <a:latin typeface="Arial Narrow" pitchFamily="34" charset="0"/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2468582" y="1628800"/>
              <a:ext cx="1716068" cy="4320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4" tIns="45691" rIns="91384" bIns="45691" rtlCol="0" anchor="ctr"/>
            <a:lstStyle/>
            <a:p>
              <a:pPr algn="ctr"/>
              <a:r>
                <a:rPr lang="es-PE" b="1" dirty="0" smtClean="0">
                  <a:latin typeface="Arial Narrow" pitchFamily="34" charset="0"/>
                </a:rPr>
                <a:t>PRODUCTO</a:t>
              </a:r>
              <a:endParaRPr lang="es-PE" b="1" dirty="0">
                <a:latin typeface="Arial Narrow" pitchFamily="34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4660982" y="1628800"/>
              <a:ext cx="4148798" cy="4320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4" tIns="45691" rIns="91384" bIns="45691" rtlCol="0" anchor="ctr"/>
            <a:lstStyle/>
            <a:p>
              <a:pPr algn="ctr"/>
              <a:r>
                <a:rPr lang="es-PE" b="1" dirty="0" smtClean="0">
                  <a:latin typeface="Arial Narrow" pitchFamily="34" charset="0"/>
                </a:rPr>
                <a:t>ACTIVIDAD</a:t>
              </a:r>
              <a:endParaRPr lang="es-PE" b="1" dirty="0">
                <a:latin typeface="Arial Narrow" pitchFamily="34" charset="0"/>
              </a:endParaRPr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2468582" y="2132861"/>
              <a:ext cx="1716068" cy="504051"/>
            </a:xfrm>
            <a:prstGeom prst="roundRect">
              <a:avLst>
                <a:gd name="adj" fmla="val 1012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384" tIns="45691" rIns="91384" bIns="45691" rtlCol="0" anchor="ctr"/>
            <a:lstStyle/>
            <a:p>
              <a:pPr algn="ctr"/>
              <a:r>
                <a:rPr lang="es-PE" b="1" dirty="0">
                  <a:latin typeface="Arial Narrow" pitchFamily="34" charset="0"/>
                </a:rPr>
                <a:t>Acciones Comunes</a:t>
              </a: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2468582" y="2708920"/>
              <a:ext cx="1716068" cy="2853657"/>
            </a:xfrm>
            <a:prstGeom prst="roundRect">
              <a:avLst>
                <a:gd name="adj" fmla="val 5177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384" tIns="45691" rIns="91384" bIns="45691" rtlCol="0" anchor="ctr"/>
            <a:lstStyle/>
            <a:p>
              <a:pPr algn="ctr"/>
              <a:r>
                <a:rPr lang="es-PE" sz="1300" b="1" dirty="0">
                  <a:latin typeface="Arial Narrow" pitchFamily="34" charset="0"/>
                </a:rPr>
                <a:t>Hogares con gestantes, niños, adolescentes y jóvenes hasta 19 años en situación de pobreza prioritariamente de zonas rurales, reciben incentivos monetarios por cumplir corresponsabilidades con orientación y acompañamiento</a:t>
              </a:r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4660982" y="2132861"/>
              <a:ext cx="4148798" cy="504051"/>
            </a:xfrm>
            <a:prstGeom prst="roundRect">
              <a:avLst>
                <a:gd name="adj" fmla="val 10121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1384" tIns="45691" rIns="91384" bIns="45691" rtlCol="0" anchor="ctr"/>
            <a:lstStyle/>
            <a:p>
              <a:pPr algn="ctr"/>
              <a:r>
                <a:rPr lang="es-PE" sz="1400" b="1" dirty="0">
                  <a:latin typeface="Arial Narrow" pitchFamily="34" charset="0"/>
                </a:rPr>
                <a:t>Gestión del Programa</a:t>
              </a:r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660982" y="2708926"/>
              <a:ext cx="4148798" cy="549401"/>
            </a:xfrm>
            <a:prstGeom prst="roundRect">
              <a:avLst>
                <a:gd name="adj" fmla="val 10121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1384" tIns="45691" rIns="91384" bIns="45691" rtlCol="0" anchor="ctr"/>
            <a:lstStyle/>
            <a:p>
              <a:pPr algn="ctr"/>
              <a:r>
                <a:rPr lang="es-PE" sz="1400" b="1" dirty="0">
                  <a:latin typeface="Arial Narrow" pitchFamily="34" charset="0"/>
                </a:rPr>
                <a:t>Incorporación de hogares y mantenimiento del padrón de hogares usuarios en situación de pobreza</a:t>
              </a:r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4660982" y="3284984"/>
              <a:ext cx="4159490" cy="549401"/>
            </a:xfrm>
            <a:prstGeom prst="roundRect">
              <a:avLst>
                <a:gd name="adj" fmla="val 10121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1384" tIns="45691" rIns="91384" bIns="45691" rtlCol="0" anchor="ctr"/>
            <a:lstStyle/>
            <a:p>
              <a:pPr algn="ctr"/>
              <a:r>
                <a:rPr lang="es-PE" sz="1400" b="1" dirty="0">
                  <a:latin typeface="Arial Narrow" pitchFamily="34" charset="0"/>
                </a:rPr>
                <a:t>Verificación del cumplimiento de corresponsabilidades</a:t>
              </a:r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4660982" y="3861048"/>
              <a:ext cx="4148798" cy="549401"/>
            </a:xfrm>
            <a:prstGeom prst="roundRect">
              <a:avLst>
                <a:gd name="adj" fmla="val 10121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1384" tIns="45691" rIns="91384" bIns="45691" rtlCol="0" anchor="ctr"/>
            <a:lstStyle/>
            <a:p>
              <a:pPr algn="ctr"/>
              <a:r>
                <a:rPr lang="es-PE" sz="1400" b="1" dirty="0">
                  <a:latin typeface="Arial Narrow" pitchFamily="34" charset="0"/>
                </a:rPr>
                <a:t>Entrega de IMC a hogares usuarios en situación de pobreza</a:t>
              </a:r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4660982" y="5013176"/>
              <a:ext cx="4148798" cy="549401"/>
            </a:xfrm>
            <a:prstGeom prst="roundRect">
              <a:avLst>
                <a:gd name="adj" fmla="val 10121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1384" tIns="45691" rIns="91384" bIns="45691" rtlCol="0" anchor="ctr"/>
            <a:lstStyle/>
            <a:p>
              <a:pPr algn="ctr"/>
              <a:r>
                <a:rPr lang="es-PE" sz="1400" b="1" dirty="0">
                  <a:latin typeface="Arial Narrow" pitchFamily="34" charset="0"/>
                </a:rPr>
                <a:t>Acompañamiento de hogares afiliados para informarlos en el cumplimientos de sus corresponsabilidades</a:t>
              </a:r>
            </a:p>
          </p:txBody>
        </p:sp>
        <p:cxnSp>
          <p:nvCxnSpPr>
            <p:cNvPr id="16" name="15 Conector recto"/>
            <p:cNvCxnSpPr/>
            <p:nvPr/>
          </p:nvCxnSpPr>
          <p:spPr>
            <a:xfrm>
              <a:off x="2257958" y="1628800"/>
              <a:ext cx="0" cy="39604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>
              <a:off x="4418198" y="1628800"/>
              <a:ext cx="0" cy="39604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Rectángulo redondeado"/>
            <p:cNvSpPr/>
            <p:nvPr/>
          </p:nvSpPr>
          <p:spPr>
            <a:xfrm>
              <a:off x="4661888" y="4437112"/>
              <a:ext cx="4148798" cy="549401"/>
            </a:xfrm>
            <a:prstGeom prst="roundRect">
              <a:avLst>
                <a:gd name="adj" fmla="val 10121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1384" tIns="45691" rIns="91384" bIns="45691" rtlCol="0" anchor="ctr"/>
            <a:lstStyle/>
            <a:p>
              <a:pPr algn="ctr"/>
              <a:r>
                <a:rPr lang="es-PE" sz="1400" b="1" dirty="0">
                  <a:latin typeface="Arial Narrow" pitchFamily="34" charset="0"/>
                </a:rPr>
                <a:t>Entrega de IMC a estudiantes de hogares usuarios</a:t>
              </a: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601777" y="3284984"/>
              <a:ext cx="1440160" cy="64807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4" tIns="45691" rIns="91384" bIns="45691" rtlCol="0" anchor="ctr"/>
            <a:lstStyle/>
            <a:p>
              <a:pPr algn="ctr"/>
              <a:r>
                <a:rPr lang="es-PE" b="1" dirty="0" smtClean="0">
                  <a:latin typeface="Arial Narrow" pitchFamily="34" charset="0"/>
                </a:rPr>
                <a:t>Programa Presupuestal</a:t>
              </a:r>
              <a:endParaRPr lang="es-PE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489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5"/>
          <p:cNvSpPr txBox="1">
            <a:spLocks noChangeArrowheads="1"/>
          </p:cNvSpPr>
          <p:nvPr/>
        </p:nvSpPr>
        <p:spPr bwMode="auto">
          <a:xfrm>
            <a:off x="518636" y="639428"/>
            <a:ext cx="5599087" cy="4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 smtClean="0">
                <a:solidFill>
                  <a:schemeClr val="bg1"/>
                </a:solidFill>
              </a:rPr>
              <a:t>2.6. </a:t>
            </a:r>
            <a:r>
              <a:rPr lang="es-ES" altLang="es-PE" sz="2200" b="1" dirty="0" smtClean="0">
                <a:solidFill>
                  <a:schemeClr val="bg1"/>
                </a:solidFill>
              </a:rPr>
              <a:t>Articulación </a:t>
            </a:r>
            <a:r>
              <a:rPr lang="es-ES" altLang="es-PE" sz="2200" b="1" dirty="0">
                <a:solidFill>
                  <a:schemeClr val="bg1"/>
                </a:solidFill>
              </a:rPr>
              <a:t>Plan – Presupuesto - </a:t>
            </a:r>
            <a:r>
              <a:rPr lang="es-ES" altLang="es-PE" sz="2200" b="1" dirty="0" err="1">
                <a:solidFill>
                  <a:schemeClr val="bg1"/>
                </a:solidFill>
              </a:rPr>
              <a:t>PAC</a:t>
            </a:r>
            <a:endParaRPr lang="es-PE" altLang="es-PE" sz="2200" b="1" dirty="0">
              <a:solidFill>
                <a:schemeClr val="bg1"/>
              </a:solidFill>
            </a:endParaRPr>
          </a:p>
        </p:txBody>
      </p:sp>
      <p:grpSp>
        <p:nvGrpSpPr>
          <p:cNvPr id="50" name="49 Grupo"/>
          <p:cNvGrpSpPr/>
          <p:nvPr/>
        </p:nvGrpSpPr>
        <p:grpSpPr>
          <a:xfrm>
            <a:off x="516656" y="1628800"/>
            <a:ext cx="8591848" cy="4401282"/>
            <a:chOff x="539552" y="1692014"/>
            <a:chExt cx="8591848" cy="4401282"/>
          </a:xfrm>
        </p:grpSpPr>
        <p:sp>
          <p:nvSpPr>
            <p:cNvPr id="44" name="41 CuadroTexto"/>
            <p:cNvSpPr txBox="1">
              <a:spLocks noChangeArrowheads="1"/>
            </p:cNvSpPr>
            <p:nvPr/>
          </p:nvSpPr>
          <p:spPr bwMode="auto">
            <a:xfrm>
              <a:off x="706464" y="5828047"/>
              <a:ext cx="5320681" cy="26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defTabSz="9138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es-PE" sz="1100" kern="0" dirty="0">
                  <a:solidFill>
                    <a:prstClr val="black"/>
                  </a:solidFill>
                  <a:ea typeface="+mn-ea"/>
                </a:rPr>
                <a:t>*/ : Monitoreo Mensual</a:t>
              </a:r>
              <a:endParaRPr lang="es-PE" altLang="es-PE" sz="1200" kern="0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080178" y="4411596"/>
              <a:ext cx="1249069" cy="100666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4 Rectángulo redondeado"/>
            <p:cNvSpPr/>
            <p:nvPr/>
          </p:nvSpPr>
          <p:spPr bwMode="auto">
            <a:xfrm>
              <a:off x="539552" y="1911321"/>
              <a:ext cx="1225277" cy="797599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b="1" kern="0" dirty="0">
                  <a:solidFill>
                    <a:prstClr val="black"/>
                  </a:solidFill>
                  <a:latin typeface="Calibri"/>
                  <a:ea typeface="+mn-ea"/>
                </a:rPr>
                <a:t>Sistema de Planificación Estratégica</a:t>
              </a:r>
            </a:p>
          </p:txBody>
        </p:sp>
        <p:sp>
          <p:nvSpPr>
            <p:cNvPr id="6" name="5 Rectángulo redondeado"/>
            <p:cNvSpPr/>
            <p:nvPr/>
          </p:nvSpPr>
          <p:spPr bwMode="auto">
            <a:xfrm>
              <a:off x="539552" y="3097645"/>
              <a:ext cx="1225278" cy="96361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b="1" kern="0" dirty="0">
                  <a:solidFill>
                    <a:prstClr val="black"/>
                  </a:solidFill>
                  <a:latin typeface="Calibri"/>
                  <a:ea typeface="+mn-ea"/>
                </a:rPr>
                <a:t>Sistema Nacional de Presupuesto Publico</a:t>
              </a:r>
            </a:p>
          </p:txBody>
        </p:sp>
        <p:sp>
          <p:nvSpPr>
            <p:cNvPr id="7" name="6 Rectángulo redondeado"/>
            <p:cNvSpPr/>
            <p:nvPr/>
          </p:nvSpPr>
          <p:spPr bwMode="auto">
            <a:xfrm>
              <a:off x="539552" y="4437112"/>
              <a:ext cx="1237233" cy="71630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prstClr val="black"/>
                  </a:solidFill>
                  <a:latin typeface="Calibri"/>
                  <a:ea typeface="+mn-ea"/>
                </a:rPr>
                <a:t>Sistema Nacional de Contrataciones</a:t>
              </a:r>
            </a:p>
          </p:txBody>
        </p:sp>
        <p:sp>
          <p:nvSpPr>
            <p:cNvPr id="8" name="7 Elipse"/>
            <p:cNvSpPr/>
            <p:nvPr/>
          </p:nvSpPr>
          <p:spPr bwMode="auto">
            <a:xfrm>
              <a:off x="2090635" y="2064299"/>
              <a:ext cx="939800" cy="54133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POI</a:t>
              </a:r>
            </a:p>
          </p:txBody>
        </p:sp>
        <p:sp>
          <p:nvSpPr>
            <p:cNvPr id="9" name="8 Elipse"/>
            <p:cNvSpPr/>
            <p:nvPr/>
          </p:nvSpPr>
          <p:spPr bwMode="auto">
            <a:xfrm>
              <a:off x="2124870" y="3308782"/>
              <a:ext cx="939800" cy="54133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700" b="1" kern="0" dirty="0">
                  <a:solidFill>
                    <a:prstClr val="black"/>
                  </a:solidFill>
                  <a:latin typeface="Calibri"/>
                  <a:ea typeface="+mn-ea"/>
                </a:rPr>
                <a:t>PPTO</a:t>
              </a:r>
            </a:p>
          </p:txBody>
        </p:sp>
        <p:sp>
          <p:nvSpPr>
            <p:cNvPr id="10" name="9 Elipse"/>
            <p:cNvSpPr/>
            <p:nvPr/>
          </p:nvSpPr>
          <p:spPr bwMode="auto">
            <a:xfrm>
              <a:off x="2158947" y="4581128"/>
              <a:ext cx="939800" cy="541337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b="1" kern="0" dirty="0">
                  <a:solidFill>
                    <a:prstClr val="black"/>
                  </a:solidFill>
                  <a:latin typeface="Calibri"/>
                  <a:ea typeface="+mn-ea"/>
                </a:rPr>
                <a:t>PAC</a:t>
              </a:r>
            </a:p>
          </p:txBody>
        </p:sp>
        <p:sp>
          <p:nvSpPr>
            <p:cNvPr id="12" name="11 Rectángulo redondeado"/>
            <p:cNvSpPr/>
            <p:nvPr/>
          </p:nvSpPr>
          <p:spPr bwMode="auto">
            <a:xfrm>
              <a:off x="3534317" y="4581128"/>
              <a:ext cx="873125" cy="452437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kern="0" dirty="0">
                  <a:solidFill>
                    <a:prstClr val="black"/>
                  </a:solidFill>
                  <a:latin typeface="Calibri"/>
                  <a:ea typeface="+mn-ea"/>
                </a:rPr>
                <a:t>Ejecución</a:t>
              </a:r>
            </a:p>
          </p:txBody>
        </p:sp>
        <p:sp>
          <p:nvSpPr>
            <p:cNvPr id="13" name="12 Rectángulo redondeado"/>
            <p:cNvSpPr/>
            <p:nvPr/>
          </p:nvSpPr>
          <p:spPr bwMode="auto">
            <a:xfrm>
              <a:off x="4739229" y="4589065"/>
              <a:ext cx="1239838" cy="45085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kern="0" dirty="0">
                  <a:solidFill>
                    <a:prstClr val="black"/>
                  </a:solidFill>
                  <a:latin typeface="Calibri"/>
                  <a:ea typeface="+mn-ea"/>
                </a:rPr>
                <a:t>Modificaciones</a:t>
              </a:r>
            </a:p>
          </p:txBody>
        </p:sp>
        <p:sp>
          <p:nvSpPr>
            <p:cNvPr id="14" name="13 Flecha doblada"/>
            <p:cNvSpPr/>
            <p:nvPr/>
          </p:nvSpPr>
          <p:spPr bwMode="auto">
            <a:xfrm rot="19655263">
              <a:off x="1986054" y="3817883"/>
              <a:ext cx="419584" cy="671853"/>
            </a:xfrm>
            <a:prstGeom prst="bentArrow">
              <a:avLst>
                <a:gd name="adj1" fmla="val 25000"/>
                <a:gd name="adj2" fmla="val 25302"/>
                <a:gd name="adj3" fmla="val 25709"/>
                <a:gd name="adj4" fmla="val 74291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" name="14 Flecha arriba y abajo"/>
            <p:cNvSpPr/>
            <p:nvPr/>
          </p:nvSpPr>
          <p:spPr bwMode="auto">
            <a:xfrm rot="1824474">
              <a:off x="3121885" y="3811513"/>
              <a:ext cx="373062" cy="812091"/>
            </a:xfrm>
            <a:prstGeom prst="upDownArrow">
              <a:avLst>
                <a:gd name="adj1" fmla="val 17789"/>
                <a:gd name="adj2" fmla="val 51135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16" name="15 Flecha derecha"/>
            <p:cNvSpPr/>
            <p:nvPr/>
          </p:nvSpPr>
          <p:spPr bwMode="auto">
            <a:xfrm rot="18322933">
              <a:off x="2066074" y="5188181"/>
              <a:ext cx="332196" cy="154047"/>
            </a:xfrm>
            <a:prstGeom prst="rightArrow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17" name="16 Rectángulo redondeado"/>
            <p:cNvSpPr/>
            <p:nvPr/>
          </p:nvSpPr>
          <p:spPr bwMode="auto">
            <a:xfrm>
              <a:off x="1117353" y="5373216"/>
              <a:ext cx="957263" cy="452437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kern="0" dirty="0">
                  <a:solidFill>
                    <a:prstClr val="black"/>
                  </a:solidFill>
                  <a:latin typeface="Calibri"/>
                  <a:ea typeface="+mn-ea"/>
                </a:rPr>
                <a:t>Cuadro de Necesidades</a:t>
              </a:r>
            </a:p>
          </p:txBody>
        </p:sp>
        <p:sp>
          <p:nvSpPr>
            <p:cNvPr id="18" name="17 Flecha derecha"/>
            <p:cNvSpPr/>
            <p:nvPr/>
          </p:nvSpPr>
          <p:spPr bwMode="auto">
            <a:xfrm>
              <a:off x="1836541" y="2115642"/>
              <a:ext cx="169862" cy="449262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19" name="18 Flecha derecha"/>
            <p:cNvSpPr/>
            <p:nvPr/>
          </p:nvSpPr>
          <p:spPr bwMode="auto">
            <a:xfrm>
              <a:off x="1841303" y="3354820"/>
              <a:ext cx="169863" cy="449262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20" name="19 Flecha derecha"/>
            <p:cNvSpPr/>
            <p:nvPr/>
          </p:nvSpPr>
          <p:spPr bwMode="auto">
            <a:xfrm>
              <a:off x="1863528" y="4653136"/>
              <a:ext cx="169863" cy="449262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21" name="20 Flecha derecha"/>
            <p:cNvSpPr/>
            <p:nvPr/>
          </p:nvSpPr>
          <p:spPr bwMode="auto">
            <a:xfrm>
              <a:off x="3243804" y="4765278"/>
              <a:ext cx="150813" cy="176212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22" name="21 Flecha derecha"/>
            <p:cNvSpPr/>
            <p:nvPr/>
          </p:nvSpPr>
          <p:spPr bwMode="auto">
            <a:xfrm>
              <a:off x="3132982" y="3504046"/>
              <a:ext cx="152400" cy="211137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23" name="22 Flecha derecha"/>
            <p:cNvSpPr/>
            <p:nvPr/>
          </p:nvSpPr>
          <p:spPr bwMode="auto">
            <a:xfrm>
              <a:off x="4515392" y="4765278"/>
              <a:ext cx="150812" cy="174625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24" name="23 Rectángulo redondeado"/>
            <p:cNvSpPr/>
            <p:nvPr/>
          </p:nvSpPr>
          <p:spPr bwMode="auto">
            <a:xfrm>
              <a:off x="3312916" y="2204864"/>
              <a:ext cx="873125" cy="253479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kern="0" dirty="0">
                  <a:solidFill>
                    <a:prstClr val="black"/>
                  </a:solidFill>
                  <a:latin typeface="Calibri"/>
                  <a:ea typeface="+mn-ea"/>
                </a:rPr>
                <a:t>Ejecución</a:t>
              </a:r>
            </a:p>
          </p:txBody>
        </p:sp>
        <p:sp>
          <p:nvSpPr>
            <p:cNvPr id="25" name="24 Rectángulo redondeado"/>
            <p:cNvSpPr/>
            <p:nvPr/>
          </p:nvSpPr>
          <p:spPr bwMode="auto">
            <a:xfrm>
              <a:off x="4484491" y="2204864"/>
              <a:ext cx="873125" cy="24569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kern="0" dirty="0">
                  <a:solidFill>
                    <a:prstClr val="black"/>
                  </a:solidFill>
                  <a:latin typeface="Calibri"/>
                  <a:ea typeface="+mn-ea"/>
                </a:rPr>
                <a:t>Evaluación</a:t>
              </a:r>
            </a:p>
          </p:txBody>
        </p:sp>
        <p:sp>
          <p:nvSpPr>
            <p:cNvPr id="26" name="25 Flecha derecha"/>
            <p:cNvSpPr/>
            <p:nvPr/>
          </p:nvSpPr>
          <p:spPr bwMode="auto">
            <a:xfrm>
              <a:off x="3114478" y="2244179"/>
              <a:ext cx="150813" cy="211138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27" name="26 Flecha derecha"/>
            <p:cNvSpPr/>
            <p:nvPr/>
          </p:nvSpPr>
          <p:spPr bwMode="auto">
            <a:xfrm>
              <a:off x="4277172" y="2239417"/>
              <a:ext cx="150812" cy="211137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28" name="27 Elipse"/>
            <p:cNvSpPr/>
            <p:nvPr/>
          </p:nvSpPr>
          <p:spPr bwMode="auto">
            <a:xfrm>
              <a:off x="7597478" y="2029573"/>
              <a:ext cx="1533922" cy="552333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prstClr val="black"/>
                  </a:solidFill>
                  <a:latin typeface="Calibri"/>
                  <a:ea typeface="+mn-ea"/>
                </a:rPr>
                <a:t>Logro/Misión Juntos</a:t>
              </a:r>
            </a:p>
          </p:txBody>
        </p:sp>
        <p:sp>
          <p:nvSpPr>
            <p:cNvPr id="29" name="28 Elipse"/>
            <p:cNvSpPr/>
            <p:nvPr/>
          </p:nvSpPr>
          <p:spPr bwMode="auto">
            <a:xfrm>
              <a:off x="7779266" y="3325717"/>
              <a:ext cx="1258371" cy="47307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prstClr val="black"/>
                  </a:solidFill>
                  <a:latin typeface="Calibri"/>
                  <a:ea typeface="+mn-ea"/>
                </a:rPr>
                <a:t>Resultados</a:t>
              </a:r>
            </a:p>
          </p:txBody>
        </p:sp>
        <p:sp>
          <p:nvSpPr>
            <p:cNvPr id="30" name="29 Elipse"/>
            <p:cNvSpPr/>
            <p:nvPr/>
          </p:nvSpPr>
          <p:spPr bwMode="auto">
            <a:xfrm>
              <a:off x="7875067" y="4554417"/>
              <a:ext cx="1208994" cy="57150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>
                  <a:solidFill>
                    <a:prstClr val="black"/>
                  </a:solidFill>
                  <a:latin typeface="Calibri"/>
                  <a:ea typeface="+mn-ea"/>
                </a:rPr>
                <a:t>Población</a:t>
              </a:r>
            </a:p>
          </p:txBody>
        </p:sp>
        <p:graphicFrame>
          <p:nvGraphicFramePr>
            <p:cNvPr id="31" name="30 Diagrama"/>
            <p:cNvGraphicFramePr/>
            <p:nvPr>
              <p:extLst>
                <p:ext uri="{D42A27DB-BD31-4B8C-83A1-F6EECF244321}">
                  <p14:modId xmlns:p14="http://schemas.microsoft.com/office/powerpoint/2010/main" xmlns="" val="3966264727"/>
                </p:ext>
              </p:extLst>
            </p:nvPr>
          </p:nvGraphicFramePr>
          <p:xfrm>
            <a:off x="3208810" y="2669174"/>
            <a:ext cx="4262655" cy="18822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2" name="31 Flecha arriba y abajo"/>
            <p:cNvSpPr/>
            <p:nvPr/>
          </p:nvSpPr>
          <p:spPr bwMode="auto">
            <a:xfrm>
              <a:off x="8317557" y="2636965"/>
              <a:ext cx="124619" cy="616744"/>
            </a:xfrm>
            <a:prstGeom prst="upDownArrow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32 Flecha arriba y abajo"/>
            <p:cNvSpPr/>
            <p:nvPr/>
          </p:nvSpPr>
          <p:spPr bwMode="auto">
            <a:xfrm>
              <a:off x="8316416" y="3896022"/>
              <a:ext cx="141853" cy="581823"/>
            </a:xfrm>
            <a:prstGeom prst="upDownArrow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34" name="33 Rectángulo redondeado"/>
            <p:cNvSpPr/>
            <p:nvPr/>
          </p:nvSpPr>
          <p:spPr bwMode="auto">
            <a:xfrm>
              <a:off x="2328666" y="2848407"/>
              <a:ext cx="512762" cy="249238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kern="0" dirty="0">
                  <a:solidFill>
                    <a:prstClr val="black"/>
                  </a:solidFill>
                  <a:latin typeface="Calibri"/>
                  <a:ea typeface="+mn-ea"/>
                </a:rPr>
                <a:t>PIA</a:t>
              </a:r>
            </a:p>
          </p:txBody>
        </p:sp>
        <p:sp>
          <p:nvSpPr>
            <p:cNvPr id="35" name="34 Rectángulo redondeado"/>
            <p:cNvSpPr/>
            <p:nvPr/>
          </p:nvSpPr>
          <p:spPr bwMode="auto">
            <a:xfrm>
              <a:off x="2369961" y="4148570"/>
              <a:ext cx="512762" cy="249237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kern="0" dirty="0">
                  <a:solidFill>
                    <a:prstClr val="black"/>
                  </a:solidFill>
                  <a:latin typeface="Calibri"/>
                  <a:ea typeface="+mn-ea"/>
                </a:rPr>
                <a:t>PIM</a:t>
              </a:r>
            </a:p>
          </p:txBody>
        </p:sp>
        <p:sp>
          <p:nvSpPr>
            <p:cNvPr id="36" name="35 Flecha abajo"/>
            <p:cNvSpPr/>
            <p:nvPr/>
          </p:nvSpPr>
          <p:spPr bwMode="auto">
            <a:xfrm>
              <a:off x="2495353" y="3169082"/>
              <a:ext cx="179388" cy="128588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36 Flecha abajo"/>
            <p:cNvSpPr/>
            <p:nvPr/>
          </p:nvSpPr>
          <p:spPr bwMode="auto">
            <a:xfrm>
              <a:off x="2522341" y="3932671"/>
              <a:ext cx="180975" cy="1270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38" name="37 Rectángulo redondeado"/>
            <p:cNvSpPr/>
            <p:nvPr/>
          </p:nvSpPr>
          <p:spPr bwMode="auto">
            <a:xfrm>
              <a:off x="3275856" y="1772816"/>
              <a:ext cx="939062" cy="249237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kern="0" dirty="0">
                  <a:solidFill>
                    <a:prstClr val="black"/>
                  </a:solidFill>
                  <a:latin typeface="Calibri"/>
                  <a:ea typeface="+mn-ea"/>
                </a:rPr>
                <a:t>Indicadores</a:t>
              </a:r>
            </a:p>
          </p:txBody>
        </p:sp>
        <p:sp>
          <p:nvSpPr>
            <p:cNvPr id="39" name="38 Cerrar llave"/>
            <p:cNvSpPr/>
            <p:nvPr/>
          </p:nvSpPr>
          <p:spPr bwMode="auto">
            <a:xfrm rot="16200000">
              <a:off x="3702994" y="1705718"/>
              <a:ext cx="107681" cy="817942"/>
            </a:xfrm>
            <a:prstGeom prst="rightBrac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0" name="39 Flecha curvada hacia abajo"/>
            <p:cNvSpPr/>
            <p:nvPr/>
          </p:nvSpPr>
          <p:spPr bwMode="auto">
            <a:xfrm rot="10549050">
              <a:off x="2833480" y="2476688"/>
              <a:ext cx="2719203" cy="464691"/>
            </a:xfrm>
            <a:prstGeom prst="curved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>
              <a:scene3d>
                <a:camera prst="orthographicFront">
                  <a:rot lat="2090845" lon="21390461" rev="10434223"/>
                </a:camera>
                <a:lightRig rig="threePt" dir="t"/>
              </a:scene3d>
            </a:bodyPr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b="1" kern="0" dirty="0">
                  <a:solidFill>
                    <a:prstClr val="black"/>
                  </a:solidFill>
                  <a:latin typeface="Calibri"/>
                  <a:ea typeface="+mn-ea"/>
                </a:rPr>
                <a:t>Reprogramación</a:t>
              </a:r>
            </a:p>
          </p:txBody>
        </p:sp>
        <p:sp>
          <p:nvSpPr>
            <p:cNvPr id="41" name="38 CuadroTexto"/>
            <p:cNvSpPr txBox="1">
              <a:spLocks noChangeArrowheads="1"/>
            </p:cNvSpPr>
            <p:nvPr/>
          </p:nvSpPr>
          <p:spPr bwMode="auto">
            <a:xfrm>
              <a:off x="2002608" y="1692014"/>
              <a:ext cx="583251" cy="58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defTabSz="9138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es-PE" sz="1600" kern="0" dirty="0">
                  <a:solidFill>
                    <a:prstClr val="black"/>
                  </a:solidFill>
                  <a:ea typeface="+mn-ea"/>
                </a:rPr>
                <a:t>*/</a:t>
              </a:r>
              <a:r>
                <a:rPr lang="es-PE" altLang="es-PE" sz="3200" kern="0" dirty="0">
                  <a:solidFill>
                    <a:prstClr val="black"/>
                  </a:solidFill>
                  <a:ea typeface="+mn-ea"/>
                </a:rPr>
                <a:t> </a:t>
              </a:r>
              <a:endParaRPr lang="es-PE" altLang="es-PE" kern="0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42" name="39 CuadroTexto"/>
            <p:cNvSpPr txBox="1">
              <a:spLocks noChangeArrowheads="1"/>
            </p:cNvSpPr>
            <p:nvPr/>
          </p:nvSpPr>
          <p:spPr bwMode="auto">
            <a:xfrm>
              <a:off x="2002608" y="2975630"/>
              <a:ext cx="583251" cy="58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defTabSz="9138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es-PE" sz="1600" kern="0" dirty="0">
                  <a:solidFill>
                    <a:prstClr val="black"/>
                  </a:solidFill>
                  <a:ea typeface="+mn-ea"/>
                </a:rPr>
                <a:t>*/</a:t>
              </a:r>
              <a:r>
                <a:rPr lang="es-PE" altLang="es-PE" sz="3200" kern="0" dirty="0">
                  <a:solidFill>
                    <a:prstClr val="black"/>
                  </a:solidFill>
                  <a:ea typeface="+mn-ea"/>
                </a:rPr>
                <a:t> </a:t>
              </a:r>
              <a:endParaRPr lang="es-PE" altLang="es-PE" kern="0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43" name="40 CuadroTexto"/>
            <p:cNvSpPr txBox="1">
              <a:spLocks noChangeArrowheads="1"/>
            </p:cNvSpPr>
            <p:nvPr/>
          </p:nvSpPr>
          <p:spPr bwMode="auto">
            <a:xfrm>
              <a:off x="1939432" y="4356310"/>
              <a:ext cx="583251" cy="58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defTabSz="9138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es-PE" sz="1600" kern="0" dirty="0">
                  <a:solidFill>
                    <a:prstClr val="black"/>
                  </a:solidFill>
                  <a:ea typeface="+mn-ea"/>
                </a:rPr>
                <a:t>*/</a:t>
              </a:r>
              <a:r>
                <a:rPr lang="es-PE" altLang="es-PE" sz="3200" kern="0" dirty="0">
                  <a:solidFill>
                    <a:prstClr val="black"/>
                  </a:solidFill>
                  <a:ea typeface="+mn-ea"/>
                </a:rPr>
                <a:t> </a:t>
              </a:r>
              <a:endParaRPr lang="es-PE" altLang="es-PE" kern="0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48" name="47 Cerrar llave"/>
            <p:cNvSpPr/>
            <p:nvPr/>
          </p:nvSpPr>
          <p:spPr>
            <a:xfrm>
              <a:off x="7403208" y="1772816"/>
              <a:ext cx="237778" cy="4052836"/>
            </a:xfrm>
            <a:prstGeom prst="rightBrac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384" tIns="45691" rIns="91384" bIns="45691" anchor="ctr"/>
            <a:lstStyle/>
            <a:p>
              <a:pPr algn="ctr" defTabSz="9138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400" b="1" kern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432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969255" y="3866807"/>
            <a:ext cx="1249069" cy="10066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971600" y="3425825"/>
            <a:ext cx="79565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25730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42950" lvl="1" indent="0" algn="r" eaLnBrk="1" hangingPunct="1">
              <a:spcAft>
                <a:spcPts val="600"/>
              </a:spcAft>
            </a:pPr>
            <a:r>
              <a:rPr lang="es-PE" altLang="es-PE" sz="5000" b="1" i="1" dirty="0" smtClean="0">
                <a:cs typeface="Arial" charset="0"/>
              </a:rPr>
              <a:t>3. Situación actual</a:t>
            </a:r>
            <a:endParaRPr lang="es-PE" altLang="es-PE" sz="5000" b="1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2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5"/>
          <p:cNvSpPr txBox="1">
            <a:spLocks noChangeArrowheads="1"/>
          </p:cNvSpPr>
          <p:nvPr/>
        </p:nvSpPr>
        <p:spPr bwMode="auto">
          <a:xfrm>
            <a:off x="518636" y="639428"/>
            <a:ext cx="5599087" cy="4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 smtClean="0">
                <a:solidFill>
                  <a:schemeClr val="bg1"/>
                </a:solidFill>
              </a:rPr>
              <a:t>3.1. </a:t>
            </a:r>
            <a:r>
              <a:rPr lang="es-ES" altLang="es-PE" sz="2200" b="1" dirty="0" smtClean="0">
                <a:solidFill>
                  <a:schemeClr val="bg1"/>
                </a:solidFill>
              </a:rPr>
              <a:t>Alineamiento </a:t>
            </a:r>
            <a:r>
              <a:rPr lang="es-ES" altLang="es-PE" sz="2200" b="1" dirty="0">
                <a:solidFill>
                  <a:schemeClr val="bg1"/>
                </a:solidFill>
              </a:rPr>
              <a:t>estratégico de </a:t>
            </a:r>
            <a:r>
              <a:rPr lang="es-ES" altLang="es-PE" sz="2200" b="1" dirty="0" smtClean="0">
                <a:solidFill>
                  <a:schemeClr val="bg1"/>
                </a:solidFill>
              </a:rPr>
              <a:t>objetivos</a:t>
            </a:r>
            <a:endParaRPr lang="es-PE" altLang="es-PE" sz="22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69255" y="3866807"/>
            <a:ext cx="1249069" cy="10066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5600"/>
            <a:ext cx="8280920" cy="527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56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5"/>
          <p:cNvSpPr txBox="1">
            <a:spLocks noChangeArrowheads="1"/>
          </p:cNvSpPr>
          <p:nvPr/>
        </p:nvSpPr>
        <p:spPr bwMode="auto">
          <a:xfrm>
            <a:off x="518636" y="639428"/>
            <a:ext cx="5599087" cy="4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 smtClean="0">
                <a:solidFill>
                  <a:prstClr val="white"/>
                </a:solidFill>
                <a:ea typeface="+mn-ea"/>
              </a:rPr>
              <a:t>3.2. </a:t>
            </a:r>
            <a:r>
              <a:rPr lang="es-MX" altLang="es-PE" sz="2200" b="1" dirty="0">
                <a:solidFill>
                  <a:prstClr val="white"/>
                </a:solidFill>
                <a:ea typeface="+mn-ea"/>
              </a:rPr>
              <a:t>Gestión por </a:t>
            </a:r>
            <a:r>
              <a:rPr lang="es-MX" altLang="es-PE" sz="2200" b="1" dirty="0" smtClean="0">
                <a:solidFill>
                  <a:prstClr val="white"/>
                </a:solidFill>
                <a:ea typeface="+mn-ea"/>
              </a:rPr>
              <a:t>procesos</a:t>
            </a:r>
            <a:endParaRPr lang="es-PE" altLang="es-PE" sz="2200" b="1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69255" y="3866807"/>
            <a:ext cx="1249069" cy="10066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52665"/>
            <a:ext cx="8928992" cy="5043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0855" y="1386866"/>
            <a:ext cx="3096876" cy="357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PE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</a:rPr>
              <a:t>Mapa de procesos:</a:t>
            </a:r>
          </a:p>
        </p:txBody>
      </p:sp>
    </p:spTree>
    <p:extLst>
      <p:ext uri="{BB962C8B-B14F-4D97-AF65-F5344CB8AC3E}">
        <p14:creationId xmlns:p14="http://schemas.microsoft.com/office/powerpoint/2010/main" xmlns="" val="29566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293" y="522775"/>
            <a:ext cx="4097489" cy="54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0855" y="1386868"/>
            <a:ext cx="3096876" cy="3579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25" tIns="40063" rIns="80125" bIns="400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PE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</a:rPr>
              <a:t>Evolución</a:t>
            </a:r>
          </a:p>
        </p:txBody>
      </p:sp>
      <p:sp>
        <p:nvSpPr>
          <p:cNvPr id="11268" name="CuadroTexto 5"/>
          <p:cNvSpPr txBox="1">
            <a:spLocks noChangeArrowheads="1"/>
          </p:cNvSpPr>
          <p:nvPr/>
        </p:nvSpPr>
        <p:spPr bwMode="auto">
          <a:xfrm>
            <a:off x="518639" y="639429"/>
            <a:ext cx="5599087" cy="4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25" tIns="40063" rIns="80125" bIns="4006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>
                <a:solidFill>
                  <a:prstClr val="white"/>
                </a:solidFill>
                <a:ea typeface="+mn-ea"/>
              </a:rPr>
              <a:t>3.3. Cobertura</a:t>
            </a:r>
            <a:endParaRPr lang="es-PE" altLang="es-PE" sz="2200" b="1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225" y="2172153"/>
            <a:ext cx="2894582" cy="246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25" tIns="40063" rIns="80125" bIns="40063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155800" indent="-1558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4 departamentos</a:t>
            </a:r>
          </a:p>
          <a:p>
            <a:pPr marL="155800" indent="-1558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70 distritos</a:t>
            </a:r>
          </a:p>
          <a:p>
            <a:pPr marL="155800" indent="-1558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22 550 hogares </a:t>
            </a:r>
          </a:p>
          <a:p>
            <a:pPr eaLnBrk="1" hangingPunct="1">
              <a:defRPr/>
            </a:pPr>
            <a:endParaRPr lang="es-ES" altLang="es-PE" sz="7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  <a:p>
            <a:pPr eaLnBrk="1" hangingPunct="1">
              <a:defRPr/>
            </a:pPr>
            <a:endParaRPr lang="es-ES" altLang="es-PE" sz="900" b="1" dirty="0">
              <a:solidFill>
                <a:srgbClr val="002060"/>
              </a:solidFill>
              <a:latin typeface="Calibri"/>
              <a:ea typeface="MS PGothic" pitchFamily="34" charset="-128"/>
            </a:endParaRPr>
          </a:p>
          <a:p>
            <a:pPr marL="155800" indent="-155800" eaLnBrk="1" hangingPunct="1">
              <a:buFont typeface="Arial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14 departamentos</a:t>
            </a:r>
          </a:p>
          <a:p>
            <a:pPr marL="155800" indent="-155800" eaLnBrk="1" hangingPunct="1">
              <a:buFont typeface="Arial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700 distritos</a:t>
            </a:r>
          </a:p>
          <a:p>
            <a:pPr marL="155800" indent="-155800" eaLnBrk="1" hangingPunct="1">
              <a:buFont typeface="Arial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492 871 hogares afiliados</a:t>
            </a:r>
          </a:p>
          <a:p>
            <a:pPr marL="155800" indent="-155800" eaLnBrk="1" hangingPunct="1">
              <a:buFont typeface="Arial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21 766 </a:t>
            </a:r>
            <a:r>
              <a:rPr lang="es-ES" altLang="es-PE" sz="1100" dirty="0" err="1">
                <a:solidFill>
                  <a:prstClr val="black"/>
                </a:solidFill>
                <a:latin typeface="Calibri"/>
                <a:ea typeface="MS PGothic" pitchFamily="34" charset="-128"/>
              </a:rPr>
              <a:t>IIEE</a:t>
            </a: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 y 3 001 </a:t>
            </a:r>
            <a:r>
              <a:rPr lang="es-ES" altLang="es-PE" sz="1100" dirty="0" err="1">
                <a:solidFill>
                  <a:prstClr val="black"/>
                </a:solidFill>
                <a:latin typeface="Calibri"/>
                <a:ea typeface="MS PGothic" pitchFamily="34" charset="-128"/>
              </a:rPr>
              <a:t>EESS</a:t>
            </a:r>
            <a:endParaRPr lang="es-ES" altLang="es-PE" sz="11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  <a:p>
            <a:pPr eaLnBrk="1" hangingPunct="1">
              <a:defRPr/>
            </a:pPr>
            <a:endParaRPr lang="es-ES" altLang="es-PE" sz="11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  <a:p>
            <a:pPr eaLnBrk="1" hangingPunct="1">
              <a:defRPr/>
            </a:pPr>
            <a:endParaRPr lang="es-ES" altLang="es-PE" sz="7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  <a:p>
            <a:pPr marL="155800" indent="-155800" eaLnBrk="1" hangingPunct="1">
              <a:buFont typeface="Arial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15 departamentos</a:t>
            </a:r>
          </a:p>
          <a:p>
            <a:pPr marL="155800" indent="-155800" eaLnBrk="1" hangingPunct="1">
              <a:buFont typeface="Arial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1 144 distritos</a:t>
            </a:r>
          </a:p>
          <a:p>
            <a:pPr marL="155800" indent="-155800" eaLnBrk="1" hangingPunct="1">
              <a:buFont typeface="Arial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833 836 hogares afiliados</a:t>
            </a:r>
          </a:p>
          <a:p>
            <a:pPr marL="155800" indent="-155800" eaLnBrk="1" hangingPunct="1">
              <a:buFont typeface="Arial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55 710 </a:t>
            </a:r>
            <a:r>
              <a:rPr lang="es-ES" altLang="es-PE" sz="1100" dirty="0" err="1">
                <a:solidFill>
                  <a:prstClr val="black"/>
                </a:solidFill>
                <a:latin typeface="Calibri"/>
                <a:ea typeface="MS PGothic" pitchFamily="34" charset="-128"/>
              </a:rPr>
              <a:t>IIEE</a:t>
            </a: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 y 5 610 </a:t>
            </a:r>
            <a:r>
              <a:rPr lang="es-ES" altLang="es-PE" sz="1100" dirty="0" err="1">
                <a:solidFill>
                  <a:prstClr val="black"/>
                </a:solidFill>
                <a:latin typeface="Calibri"/>
                <a:ea typeface="MS PGothic" pitchFamily="34" charset="-128"/>
              </a:rPr>
              <a:t>EESS</a:t>
            </a:r>
            <a:endParaRPr lang="es-ES" altLang="es-PE" sz="11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0" name="15 CuadroTexto"/>
          <p:cNvSpPr txBox="1">
            <a:spLocks noChangeArrowheads="1"/>
          </p:cNvSpPr>
          <p:nvPr/>
        </p:nvSpPr>
        <p:spPr bwMode="auto">
          <a:xfrm>
            <a:off x="923227" y="1924043"/>
            <a:ext cx="2401743" cy="206624"/>
          </a:xfrm>
          <a:prstGeom prst="rect">
            <a:avLst/>
          </a:prstGeom>
          <a:gradFill flip="none" rotWithShape="1">
            <a:gsLst>
              <a:gs pos="2000">
                <a:schemeClr val="bg1">
                  <a:lumMod val="70000"/>
                </a:schemeClr>
              </a:gs>
              <a:gs pos="62000">
                <a:schemeClr val="bg1">
                  <a:shade val="67500"/>
                  <a:satMod val="115000"/>
                  <a:lumMod val="33000"/>
                  <a:lumOff val="67000"/>
                </a:schemeClr>
              </a:gs>
              <a:gs pos="26000">
                <a:schemeClr val="bg1">
                  <a:shade val="100000"/>
                  <a:satMod val="115000"/>
                  <a:lumMod val="9300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36986" tIns="18493" rIns="36986" bIns="18493">
            <a:spAutoFit/>
          </a:bodyPr>
          <a:lstStyle>
            <a:lvl1pPr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es-PE" sz="1100" b="1" dirty="0">
                <a:solidFill>
                  <a:srgbClr val="C00000"/>
                </a:solidFill>
                <a:latin typeface="Calibri"/>
                <a:ea typeface="+mn-ea"/>
              </a:rPr>
              <a:t>2005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225" y="4975477"/>
            <a:ext cx="1847808" cy="75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0125" tIns="40063" rIns="80125" bIns="40063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15 departamentos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1 156 distritos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829 900 hogares afiliados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54 403 </a:t>
            </a:r>
            <a:r>
              <a:rPr lang="es-ES" altLang="es-PE" sz="1100" dirty="0" err="1">
                <a:solidFill>
                  <a:prstClr val="black"/>
                </a:solidFill>
                <a:latin typeface="Calibri"/>
                <a:ea typeface="MS PGothic" pitchFamily="34" charset="-128"/>
              </a:rPr>
              <a:t>IIEE</a:t>
            </a:r>
            <a:r>
              <a:rPr lang="es-ES" altLang="es-PE" sz="11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 y 5 546 </a:t>
            </a:r>
            <a:r>
              <a:rPr lang="es-ES" altLang="es-PE" sz="1100" dirty="0" err="1">
                <a:solidFill>
                  <a:prstClr val="black"/>
                </a:solidFill>
                <a:latin typeface="Calibri"/>
                <a:ea typeface="MS PGothic" pitchFamily="34" charset="-128"/>
              </a:rPr>
              <a:t>EESS</a:t>
            </a:r>
            <a:endParaRPr lang="es-ES" altLang="es-PE" sz="11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2" name="15 CuadroTexto"/>
          <p:cNvSpPr txBox="1">
            <a:spLocks noChangeArrowheads="1"/>
          </p:cNvSpPr>
          <p:nvPr/>
        </p:nvSpPr>
        <p:spPr bwMode="auto">
          <a:xfrm>
            <a:off x="916437" y="2726207"/>
            <a:ext cx="2401742" cy="206624"/>
          </a:xfrm>
          <a:prstGeom prst="rect">
            <a:avLst/>
          </a:prstGeom>
          <a:gradFill flip="none" rotWithShape="1">
            <a:gsLst>
              <a:gs pos="2000">
                <a:schemeClr val="bg1">
                  <a:lumMod val="70000"/>
                </a:schemeClr>
              </a:gs>
              <a:gs pos="62000">
                <a:schemeClr val="bg1">
                  <a:shade val="67500"/>
                  <a:satMod val="115000"/>
                  <a:lumMod val="33000"/>
                  <a:lumOff val="67000"/>
                </a:schemeClr>
              </a:gs>
              <a:gs pos="26000">
                <a:schemeClr val="bg1">
                  <a:shade val="100000"/>
                  <a:satMod val="115000"/>
                  <a:lumMod val="9300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36986" tIns="18493" rIns="36986" bIns="18493">
            <a:spAutoFit/>
          </a:bodyPr>
          <a:lstStyle>
            <a:lvl1pPr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es-PE" sz="1100" b="1" dirty="0">
                <a:solidFill>
                  <a:srgbClr val="C00000"/>
                </a:solidFill>
                <a:latin typeface="Calibri"/>
                <a:ea typeface="+mn-ea"/>
              </a:rPr>
              <a:t>2011</a:t>
            </a:r>
          </a:p>
        </p:txBody>
      </p:sp>
      <p:sp>
        <p:nvSpPr>
          <p:cNvPr id="13" name="15 CuadroTexto"/>
          <p:cNvSpPr txBox="1">
            <a:spLocks noChangeArrowheads="1"/>
          </p:cNvSpPr>
          <p:nvPr/>
        </p:nvSpPr>
        <p:spPr bwMode="auto">
          <a:xfrm>
            <a:off x="919154" y="3712710"/>
            <a:ext cx="2401742" cy="206624"/>
          </a:xfrm>
          <a:prstGeom prst="rect">
            <a:avLst/>
          </a:prstGeom>
          <a:gradFill flip="none" rotWithShape="1">
            <a:gsLst>
              <a:gs pos="2000">
                <a:schemeClr val="bg1">
                  <a:lumMod val="70000"/>
                </a:schemeClr>
              </a:gs>
              <a:gs pos="62000">
                <a:schemeClr val="bg1">
                  <a:shade val="67500"/>
                  <a:satMod val="115000"/>
                  <a:lumMod val="33000"/>
                  <a:lumOff val="67000"/>
                </a:schemeClr>
              </a:gs>
              <a:gs pos="26000">
                <a:schemeClr val="bg1">
                  <a:shade val="100000"/>
                  <a:satMod val="115000"/>
                  <a:lumMod val="9300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36986" tIns="18493" rIns="36986" bIns="18493">
            <a:spAutoFit/>
          </a:bodyPr>
          <a:lstStyle>
            <a:lvl1pPr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es-PE" sz="1100" b="1" dirty="0">
                <a:solidFill>
                  <a:srgbClr val="C00000"/>
                </a:solidFill>
                <a:latin typeface="Calibri"/>
                <a:ea typeface="+mn-ea"/>
              </a:rPr>
              <a:t>2014</a:t>
            </a:r>
          </a:p>
        </p:txBody>
      </p:sp>
      <p:sp>
        <p:nvSpPr>
          <p:cNvPr id="14" name="15 CuadroTexto"/>
          <p:cNvSpPr txBox="1">
            <a:spLocks noChangeArrowheads="1"/>
          </p:cNvSpPr>
          <p:nvPr/>
        </p:nvSpPr>
        <p:spPr bwMode="auto">
          <a:xfrm>
            <a:off x="916437" y="4743860"/>
            <a:ext cx="2401742" cy="206624"/>
          </a:xfrm>
          <a:prstGeom prst="rect">
            <a:avLst/>
          </a:prstGeom>
          <a:gradFill flip="none" rotWithShape="1">
            <a:gsLst>
              <a:gs pos="2000">
                <a:schemeClr val="bg1">
                  <a:lumMod val="70000"/>
                </a:schemeClr>
              </a:gs>
              <a:gs pos="62000">
                <a:schemeClr val="bg1">
                  <a:shade val="67500"/>
                  <a:satMod val="115000"/>
                  <a:lumMod val="33000"/>
                  <a:lumOff val="67000"/>
                </a:schemeClr>
              </a:gs>
              <a:gs pos="26000">
                <a:schemeClr val="bg1">
                  <a:shade val="100000"/>
                  <a:satMod val="115000"/>
                  <a:lumMod val="9300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36986" tIns="18493" rIns="36986" bIns="18493">
            <a:spAutoFit/>
          </a:bodyPr>
          <a:lstStyle>
            <a:lvl1pPr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es-ES" altLang="es-PE" sz="1100" b="1" dirty="0">
                <a:solidFill>
                  <a:srgbClr val="C00000"/>
                </a:solidFill>
                <a:latin typeface="Calibri"/>
                <a:ea typeface="MS PGothic" pitchFamily="34" charset="-128"/>
              </a:rPr>
              <a:t>2015 – II </a:t>
            </a:r>
            <a:r>
              <a:rPr lang="es-ES" altLang="es-PE" sz="1100" b="1" dirty="0" err="1">
                <a:solidFill>
                  <a:srgbClr val="C00000"/>
                </a:solidFill>
                <a:latin typeface="Calibri"/>
                <a:ea typeface="MS PGothic" pitchFamily="34" charset="-128"/>
              </a:rPr>
              <a:t>BIM</a:t>
            </a:r>
            <a:r>
              <a:rPr lang="es-ES" altLang="es-PE" sz="1100" b="1" dirty="0">
                <a:solidFill>
                  <a:srgbClr val="C00000"/>
                </a:solidFill>
                <a:latin typeface="Calibri"/>
                <a:ea typeface="MS PGothic" pitchFamily="34" charset="-128"/>
              </a:rPr>
              <a:t>.</a:t>
            </a:r>
            <a:endParaRPr lang="es-PE" sz="1100" b="1" dirty="0">
              <a:solidFill>
                <a:srgbClr val="C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9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969255" y="3866807"/>
            <a:ext cx="1249069" cy="10066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51520" y="1556792"/>
            <a:ext cx="8820472" cy="86409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384" tIns="45691" rIns="91384" bIns="45691" numCol="1" anchor="t" anchorCtr="0" compatLnSpc="1">
            <a:prstTxWarp prst="textNoShape">
              <a:avLst/>
            </a:prstTxWarp>
          </a:bodyPr>
          <a:lstStyle>
            <a:lvl1pPr algn="ctr" defTabSz="882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82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882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882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882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 Light" pitchFamily="34" charset="0"/>
              </a:defRPr>
            </a:lvl5pPr>
            <a:lvl6pPr marL="400827" algn="l" defTabSz="88237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 Light" pitchFamily="34" charset="0"/>
              </a:defRPr>
            </a:lvl6pPr>
            <a:lvl7pPr marL="801654" algn="l" defTabSz="88237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 Light" pitchFamily="34" charset="0"/>
              </a:defRPr>
            </a:lvl7pPr>
            <a:lvl8pPr marL="1202482" algn="l" defTabSz="88237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 Light" pitchFamily="34" charset="0"/>
              </a:defRPr>
            </a:lvl8pPr>
            <a:lvl9pPr marL="1603309" algn="l" defTabSz="88237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s-ES" altLang="es-PE" sz="3400" b="1" dirty="0" smtClean="0">
                <a:solidFill>
                  <a:srgbClr val="990000"/>
                </a:solidFill>
                <a:latin typeface="Arial Narrow" pitchFamily="34" charset="0"/>
                <a:ea typeface="ＭＳ Ｐゴシック" pitchFamily="34" charset="-128"/>
                <a:cs typeface="Arial Narrow Bold" charset="0"/>
              </a:rPr>
              <a:t>PROGRAMA NACIONAL DE APOYO DIRECTO A LOS MÁS POBRES - JUNTOS</a:t>
            </a:r>
            <a:endParaRPr lang="es-PE" altLang="es-PE" sz="3400" b="1" dirty="0" smtClean="0">
              <a:solidFill>
                <a:srgbClr val="990000"/>
              </a:solidFill>
              <a:latin typeface="Arial Narrow Bold" charset="0"/>
              <a:ea typeface="ＭＳ Ｐゴシック" pitchFamily="34" charset="-128"/>
              <a:cs typeface="Arial Narrow Bold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123728" y="2564904"/>
            <a:ext cx="54726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4" tIns="45691" rIns="91384" bIns="45691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kern="1200" cap="none">
                <a:solidFill>
                  <a:schemeClr val="tx1"/>
                </a:solidFill>
                <a:latin typeface="Arial Narrow Bold"/>
                <a:ea typeface="ＭＳ Ｐゴシック" charset="0"/>
                <a:cs typeface="Arial Narrow Bo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Narrow Bold" charset="0"/>
                <a:ea typeface="ＭＳ Ｐゴシック" charset="0"/>
                <a:cs typeface="Arial Narrow Bol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Narrow Bold" charset="0"/>
                <a:ea typeface="ＭＳ Ｐゴシック" charset="0"/>
                <a:cs typeface="Arial Narrow Bol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Narrow Bold" charset="0"/>
                <a:ea typeface="ＭＳ Ｐゴシック" charset="0"/>
                <a:cs typeface="Arial Narrow Bol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Narrow Bold" charset="0"/>
                <a:ea typeface="ＭＳ Ｐゴシック" charset="0"/>
                <a:cs typeface="Arial Narrow Bold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PE" sz="3400" dirty="0" smtClean="0">
                <a:latin typeface="Arial Narrow" pitchFamily="34" charset="0"/>
                <a:ea typeface="ＭＳ Ｐゴシック" pitchFamily="34" charset="-128"/>
                <a:cs typeface="Arial Narrow Bold" charset="0"/>
              </a:rPr>
              <a:t>Contenido</a:t>
            </a:r>
          </a:p>
          <a:p>
            <a:pPr marL="514030" indent="-514030" algn="l">
              <a:lnSpc>
                <a:spcPct val="150000"/>
              </a:lnSpc>
              <a:buFont typeface="+mj-lt"/>
              <a:buAutoNum type="arabicPeriod"/>
            </a:pPr>
            <a:r>
              <a:rPr lang="es-ES" altLang="es-PE" sz="3000" b="0" dirty="0" smtClean="0">
                <a:latin typeface="Arial Narrow" pitchFamily="34" charset="0"/>
                <a:ea typeface="ＭＳ Ｐゴシック" pitchFamily="34" charset="-128"/>
                <a:cs typeface="Arial Narrow Bold" charset="0"/>
              </a:rPr>
              <a:t>Antecedentes</a:t>
            </a:r>
            <a:endParaRPr lang="es-ES" altLang="es-PE" sz="3000" b="0" dirty="0">
              <a:latin typeface="Arial Narrow" pitchFamily="34" charset="0"/>
              <a:ea typeface="ＭＳ Ｐゴシック" pitchFamily="34" charset="-128"/>
              <a:cs typeface="Arial Narrow Bold" charset="0"/>
            </a:endParaRPr>
          </a:p>
          <a:p>
            <a:pPr marL="514030" indent="-514030" algn="l">
              <a:lnSpc>
                <a:spcPct val="150000"/>
              </a:lnSpc>
              <a:buFont typeface="+mj-lt"/>
              <a:buAutoNum type="arabicPeriod"/>
            </a:pPr>
            <a:r>
              <a:rPr lang="es-ES" altLang="es-PE" sz="3000" b="0" dirty="0" smtClean="0">
                <a:latin typeface="Arial Narrow" pitchFamily="34" charset="0"/>
                <a:ea typeface="ＭＳ Ｐゴシック" pitchFamily="34" charset="-128"/>
                <a:cs typeface="Arial Narrow Bold" charset="0"/>
              </a:rPr>
              <a:t>El Programa Presupuestal</a:t>
            </a:r>
            <a:endParaRPr lang="es-ES" altLang="es-PE" sz="3000" b="0" dirty="0">
              <a:latin typeface="Arial Narrow" pitchFamily="34" charset="0"/>
              <a:ea typeface="ＭＳ Ｐゴシック" pitchFamily="34" charset="-128"/>
              <a:cs typeface="Arial Narrow Bold" charset="0"/>
            </a:endParaRPr>
          </a:p>
          <a:p>
            <a:pPr marL="514030" indent="-514030" algn="l">
              <a:lnSpc>
                <a:spcPct val="150000"/>
              </a:lnSpc>
              <a:buFont typeface="+mj-lt"/>
              <a:buAutoNum type="arabicPeriod"/>
            </a:pPr>
            <a:r>
              <a:rPr lang="es-ES" altLang="es-PE" sz="3000" b="0" dirty="0" smtClean="0">
                <a:latin typeface="Arial Narrow" pitchFamily="34" charset="0"/>
                <a:ea typeface="ＭＳ Ｐゴシック" pitchFamily="34" charset="-128"/>
                <a:cs typeface="Arial Narrow Bold" charset="0"/>
              </a:rPr>
              <a:t>Situación actual</a:t>
            </a:r>
            <a:endParaRPr lang="es-ES" altLang="es-PE" sz="3000" b="0" dirty="0">
              <a:latin typeface="Arial Narrow" pitchFamily="34" charset="0"/>
              <a:ea typeface="ＭＳ Ｐゴシック" pitchFamily="34" charset="-128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2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uadroTexto 5"/>
          <p:cNvSpPr txBox="1">
            <a:spLocks noChangeArrowheads="1"/>
          </p:cNvSpPr>
          <p:nvPr/>
        </p:nvSpPr>
        <p:spPr bwMode="auto">
          <a:xfrm>
            <a:off x="518639" y="639429"/>
            <a:ext cx="5599087" cy="4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25" tIns="40063" rIns="80125" bIns="4006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 smtClean="0">
                <a:solidFill>
                  <a:prstClr val="white"/>
                </a:solidFill>
                <a:ea typeface="+mn-ea"/>
              </a:rPr>
              <a:t>3.4. Avance</a:t>
            </a:r>
            <a:endParaRPr lang="es-PE" altLang="es-PE" sz="2200" b="1" dirty="0">
              <a:solidFill>
                <a:prstClr val="white"/>
              </a:solidFill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4412"/>
            <a:ext cx="7848872" cy="418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30854" y="1386868"/>
            <a:ext cx="8433634" cy="3579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25" tIns="40063" rIns="80125" bIns="400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PE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</a:rPr>
              <a:t>Evolución de usuarios y presupuesto, 2005 - 2015</a:t>
            </a:r>
            <a:endParaRPr lang="es-ES" altLang="es-PE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4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91880" y="5013176"/>
            <a:ext cx="4681538" cy="1223963"/>
          </a:xfrm>
          <a:noFill/>
        </p:spPr>
        <p:txBody>
          <a:bodyPr/>
          <a:lstStyle/>
          <a:p>
            <a:pPr>
              <a:defRPr/>
            </a:pPr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 Bold" charset="0"/>
                <a:ea typeface="ＭＳ Ｐゴシック" pitchFamily="34" charset="-128"/>
              </a:rPr>
              <a:t>Gracias!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969255" y="3866807"/>
            <a:ext cx="1249069" cy="10066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359866" y="3425825"/>
            <a:ext cx="87486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25730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42950" lvl="1" indent="0" algn="r">
              <a:spcAft>
                <a:spcPts val="600"/>
              </a:spcAft>
            </a:pPr>
            <a:r>
              <a:rPr lang="es-PE" altLang="es-PE" sz="5000" b="1" i="1" dirty="0" smtClean="0">
                <a:solidFill>
                  <a:prstClr val="black"/>
                </a:solidFill>
                <a:cs typeface="Arial" charset="0"/>
              </a:rPr>
              <a:t>1. Antecedentes</a:t>
            </a:r>
            <a:endParaRPr lang="es-PE" altLang="es-PE" sz="5000" b="1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1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969255" y="3866807"/>
            <a:ext cx="1249069" cy="10066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518636" y="639428"/>
            <a:ext cx="5599087" cy="4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 smtClean="0">
                <a:solidFill>
                  <a:prstClr val="white"/>
                </a:solidFill>
              </a:rPr>
              <a:t>1.1. Contexto</a:t>
            </a:r>
            <a:endParaRPr lang="es-PE" altLang="es-PE" sz="2200" b="1" dirty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844824"/>
            <a:ext cx="8208912" cy="3980518"/>
          </a:xfrm>
          <a:prstGeom prst="rect">
            <a:avLst/>
          </a:prstGeom>
        </p:spPr>
        <p:txBody>
          <a:bodyPr wrap="square" lIns="91384" tIns="45691" rIns="91384" bIns="45691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s-ES" altLang="es-PE" sz="2400" dirty="0">
                <a:solidFill>
                  <a:prstClr val="black"/>
                </a:solidFill>
                <a:latin typeface="Arial Narrow" pitchFamily="34" charset="0"/>
                <a:cs typeface="Arial Narrow Bold" charset="0"/>
              </a:rPr>
              <a:t>Al iniciar la década de los dos mil,  el Perú registra una etapa de revisión de los programas sociales y la búsqueda de nuevas estrategias de mayor efectividad en la superación de la pobreza y la desnutrición crónica infantil fundamentalmente</a:t>
            </a:r>
            <a:r>
              <a:rPr lang="es-ES" altLang="es-PE" sz="2400" dirty="0" smtClean="0">
                <a:solidFill>
                  <a:prstClr val="black"/>
                </a:solidFill>
                <a:latin typeface="Arial Narrow" pitchFamily="34" charset="0"/>
                <a:cs typeface="Arial Narrow Bold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s-ES" altLang="es-PE" sz="2400" dirty="0" smtClean="0">
                <a:solidFill>
                  <a:prstClr val="black"/>
                </a:solidFill>
                <a:latin typeface="Arial Narrow" pitchFamily="34" charset="0"/>
                <a:cs typeface="Arial Narrow Bold" charset="0"/>
              </a:rPr>
              <a:t>Entre </a:t>
            </a:r>
            <a:r>
              <a:rPr lang="es-ES" altLang="es-PE" sz="2400" dirty="0">
                <a:solidFill>
                  <a:prstClr val="black"/>
                </a:solidFill>
                <a:latin typeface="Arial Narrow" pitchFamily="34" charset="0"/>
                <a:cs typeface="Arial Narrow Bold" charset="0"/>
              </a:rPr>
              <a:t>el 2003 y el 2004, se sientan las bases para la creación de un nuevo programa, a la luz de la experiencia internacional y de la necesidad de cambios en los paradigmas de los programas sociales</a:t>
            </a:r>
            <a:r>
              <a:rPr lang="es-ES" altLang="es-PE" sz="2400" dirty="0" smtClean="0">
                <a:solidFill>
                  <a:prstClr val="black"/>
                </a:solidFill>
                <a:latin typeface="Arial Narrow" pitchFamily="34" charset="0"/>
                <a:cs typeface="Arial Narrow Bold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s-ES" altLang="es-PE" sz="2400" dirty="0" smtClean="0">
                <a:solidFill>
                  <a:prstClr val="black"/>
                </a:solidFill>
                <a:latin typeface="Arial Narrow" pitchFamily="34" charset="0"/>
                <a:cs typeface="Arial Narrow Bold" charset="0"/>
              </a:rPr>
              <a:t>Conceptos </a:t>
            </a:r>
            <a:r>
              <a:rPr lang="es-ES" altLang="es-PE" sz="2400" dirty="0">
                <a:solidFill>
                  <a:prstClr val="black"/>
                </a:solidFill>
                <a:latin typeface="Arial Narrow" pitchFamily="34" charset="0"/>
                <a:cs typeface="Arial Narrow Bold" charset="0"/>
              </a:rPr>
              <a:t>como el de la libertad y la corresponsabilidad, fueron </a:t>
            </a:r>
            <a:r>
              <a:rPr lang="es-ES" altLang="es-PE" sz="2400" dirty="0" smtClean="0">
                <a:solidFill>
                  <a:prstClr val="black"/>
                </a:solidFill>
                <a:latin typeface="Arial Narrow" pitchFamily="34" charset="0"/>
                <a:cs typeface="Arial Narrow Bold" charset="0"/>
              </a:rPr>
              <a:t>fundamentales.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3734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897247" y="3866807"/>
            <a:ext cx="1249069" cy="10066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518636" y="639428"/>
            <a:ext cx="5599087" cy="4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 smtClean="0">
                <a:solidFill>
                  <a:schemeClr val="bg1"/>
                </a:solidFill>
              </a:rPr>
              <a:t>1.2. </a:t>
            </a:r>
            <a:r>
              <a:rPr lang="es-ES" altLang="es-PE" sz="2200" b="1" dirty="0" smtClean="0">
                <a:solidFill>
                  <a:schemeClr val="bg1"/>
                </a:solidFill>
              </a:rPr>
              <a:t>Normas de creación</a:t>
            </a:r>
            <a:endParaRPr lang="es-PE" altLang="es-PE" sz="2200" b="1" dirty="0">
              <a:solidFill>
                <a:schemeClr val="bg1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23528" y="1344793"/>
            <a:ext cx="3672408" cy="4463556"/>
            <a:chOff x="251520" y="1340768"/>
            <a:chExt cx="3672408" cy="446355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726" b="15106"/>
            <a:stretch>
              <a:fillRect/>
            </a:stretch>
          </p:blipFill>
          <p:spPr bwMode="auto">
            <a:xfrm>
              <a:off x="251520" y="1340768"/>
              <a:ext cx="3672408" cy="374442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  <a:softEdge rad="31750"/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51520" y="5085187"/>
              <a:ext cx="3672408" cy="71913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1384" tIns="45691" rIns="91384" bIns="45691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s-PE" altLang="es-PE" sz="1400" b="1" dirty="0">
                  <a:solidFill>
                    <a:prstClr val="white"/>
                  </a:solidFill>
                  <a:cs typeface="Arial" pitchFamily="34" charset="0"/>
                </a:rPr>
                <a:t>Pobladores de </a:t>
              </a:r>
              <a:r>
                <a:rPr lang="es-PE" altLang="es-PE" sz="1400" b="1" dirty="0" err="1">
                  <a:solidFill>
                    <a:prstClr val="white"/>
                  </a:solidFill>
                  <a:cs typeface="Arial" pitchFamily="34" charset="0"/>
                </a:rPr>
                <a:t>Chuschi</a:t>
              </a:r>
              <a:r>
                <a:rPr lang="es-PE" altLang="es-PE" sz="1400" b="1" dirty="0">
                  <a:solidFill>
                    <a:prstClr val="white"/>
                  </a:solidFill>
                  <a:cs typeface="Arial" pitchFamily="34" charset="0"/>
                </a:rPr>
                <a:t>,</a:t>
              </a:r>
            </a:p>
            <a:p>
              <a:pPr algn="ctr" eaLnBrk="1" hangingPunct="1">
                <a:defRPr/>
              </a:pPr>
              <a:r>
                <a:rPr lang="es-PE" altLang="es-PE" sz="1400" b="1" dirty="0">
                  <a:solidFill>
                    <a:prstClr val="white"/>
                  </a:solidFill>
                  <a:cs typeface="Arial" pitchFamily="34" charset="0"/>
                </a:rPr>
                <a:t> primer distrito usuario</a:t>
              </a:r>
            </a:p>
            <a:p>
              <a:pPr algn="ctr" eaLnBrk="1" hangingPunct="1">
                <a:defRPr/>
              </a:pPr>
              <a:r>
                <a:rPr lang="es-PE" altLang="es-PE" sz="1400" b="1" dirty="0">
                  <a:solidFill>
                    <a:prstClr val="white"/>
                  </a:solidFill>
                  <a:cs typeface="Arial" pitchFamily="34" charset="0"/>
                </a:rPr>
                <a:t>de JUNTOS (Septiembre 2005)</a:t>
              </a:r>
              <a:endParaRPr lang="es-ES" altLang="es-PE" sz="1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2643990"/>
              </p:ext>
            </p:extLst>
          </p:nvPr>
        </p:nvGraphicFramePr>
        <p:xfrm>
          <a:off x="4067944" y="1340768"/>
          <a:ext cx="4897314" cy="44644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00200"/>
                <a:gridCol w="3097114"/>
              </a:tblGrid>
              <a:tr h="578990">
                <a:tc>
                  <a:txBody>
                    <a:bodyPr/>
                    <a:lstStyle/>
                    <a:p>
                      <a:pPr marL="0" marR="0" lvl="0" indent="0" algn="ctr" defTabSz="197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Referencia normativa</a:t>
                      </a:r>
                      <a:endParaRPr kumimoji="0" lang="es-E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9205" marR="39205" marT="23521" marB="23521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97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Alcance</a:t>
                      </a:r>
                    </a:p>
                  </a:txBody>
                  <a:tcPr marL="39205" marR="39205" marT="23521" marB="23521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076533">
                <a:tc>
                  <a:txBody>
                    <a:bodyPr/>
                    <a:lstStyle/>
                    <a:p>
                      <a:pPr marL="0" marR="0" lvl="0" indent="0" algn="l" defTabSz="197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Decretos Supremos Nº 032 Y 062-2005-PCM (Abril y Agosto </a:t>
                      </a:r>
                      <a:r>
                        <a:rPr lang="es-ES" sz="1700" dirty="0" smtClean="0">
                          <a:solidFill>
                            <a:prstClr val="black"/>
                          </a:solidFill>
                          <a:latin typeface="+mn-lt"/>
                          <a:cs typeface="+mn-cs"/>
                        </a:rPr>
                        <a:t>2005).</a:t>
                      </a:r>
                      <a:endParaRPr kumimoji="0" lang="es-PE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9205" marR="39205" marT="23521" marB="23521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s-PE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  “JUNTOS” en el marco de la superación de  la pobreza, con la finalidad de facilitar a las familias más pobres, </a:t>
                      </a:r>
                      <a:r>
                        <a:rPr lang="es-PE" sz="17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su acceso a la salud y nutrición materno infantil, </a:t>
                      </a:r>
                      <a:r>
                        <a:rPr lang="es-PE" sz="1700" b="1" i="0" u="none" strike="noStrike" kern="1200" baseline="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asi</a:t>
                      </a:r>
                      <a:r>
                        <a:rPr lang="es-PE" sz="17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como a la escolaridad sin deserción</a:t>
                      </a:r>
                      <a:r>
                        <a:rPr lang="es-PE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7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05" marR="39205" marT="23521" marB="23521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717">
                <a:tc>
                  <a:txBody>
                    <a:bodyPr/>
                    <a:lstStyle/>
                    <a:p>
                      <a:pPr marL="0" marR="0" lvl="0" indent="0" algn="l" defTabSz="197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Decreto Supremo N° 012-2012-MIDIS</a:t>
                      </a:r>
                      <a:endParaRPr kumimoji="0" lang="es-PE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9205" marR="39205" marT="23521" marB="23521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ES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JUNTOS se adscribe al MIDIS y amplía la población objetivo hasta 19 años</a:t>
                      </a:r>
                      <a:r>
                        <a:rPr lang="es-PE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</a:txBody>
                  <a:tcPr marL="39205" marR="39205" marT="23521" marB="23521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256">
                <a:tc>
                  <a:txBody>
                    <a:bodyPr/>
                    <a:lstStyle/>
                    <a:p>
                      <a:pPr marL="0" marR="0" lvl="0" indent="0" algn="l" defTabSz="197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1700" dirty="0" smtClean="0">
                          <a:solidFill>
                            <a:prstClr val="black"/>
                          </a:solidFill>
                          <a:latin typeface="+mn-lt"/>
                          <a:cs typeface="+mn-cs"/>
                        </a:rPr>
                        <a:t>Decreto Supremo. N° 009-2012-MIDIS </a:t>
                      </a:r>
                      <a:endParaRPr kumimoji="0" lang="es-PE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9205" marR="39205" marT="23521" marB="23521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s-PE" sz="1700" dirty="0" smtClean="0">
                          <a:solidFill>
                            <a:prstClr val="black"/>
                          </a:solidFill>
                          <a:latin typeface="+mn-lt"/>
                          <a:cs typeface="+mn-cs"/>
                        </a:rPr>
                        <a:t>La focalización de JUNTOS alcanza</a:t>
                      </a:r>
                      <a:r>
                        <a:rPr lang="es-PE" sz="1700" baseline="0" dirty="0" smtClean="0">
                          <a:solidFill>
                            <a:prstClr val="black"/>
                          </a:solidFill>
                          <a:latin typeface="+mn-lt"/>
                          <a:cs typeface="+mn-cs"/>
                        </a:rPr>
                        <a:t> a dis</a:t>
                      </a:r>
                      <a:r>
                        <a:rPr lang="es-PE" sz="1700" dirty="0" smtClean="0">
                          <a:solidFill>
                            <a:prstClr val="black"/>
                          </a:solidFill>
                          <a:latin typeface="+mn-lt"/>
                          <a:cs typeface="+mn-cs"/>
                        </a:rPr>
                        <a:t>tritos con 40%</a:t>
                      </a:r>
                      <a:r>
                        <a:rPr lang="es-PE" sz="1700" baseline="0" dirty="0" smtClean="0">
                          <a:solidFill>
                            <a:prstClr val="black"/>
                          </a:solidFill>
                          <a:latin typeface="+mn-lt"/>
                          <a:cs typeface="+mn-cs"/>
                        </a:rPr>
                        <a:t> a más de pobreza.</a:t>
                      </a:r>
                      <a:endParaRPr lang="es-PE" sz="17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05" marR="39205" marT="23521" marB="23521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30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5"/>
          <p:cNvSpPr txBox="1">
            <a:spLocks noChangeArrowheads="1"/>
          </p:cNvSpPr>
          <p:nvPr/>
        </p:nvSpPr>
        <p:spPr bwMode="auto">
          <a:xfrm>
            <a:off x="518636" y="639428"/>
            <a:ext cx="5599087" cy="4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 smtClean="0">
                <a:solidFill>
                  <a:schemeClr val="bg1"/>
                </a:solidFill>
              </a:rPr>
              <a:t>1.3. </a:t>
            </a:r>
            <a:r>
              <a:rPr lang="es-ES" altLang="es-PE" sz="2200" b="1" dirty="0" smtClean="0">
                <a:solidFill>
                  <a:schemeClr val="bg1"/>
                </a:solidFill>
              </a:rPr>
              <a:t>Evolución: etapas</a:t>
            </a:r>
            <a:endParaRPr lang="es-PE" altLang="es-PE" sz="2200" b="1" dirty="0">
              <a:solidFill>
                <a:schemeClr val="bg1"/>
              </a:solidFill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1636117" y="3672905"/>
            <a:ext cx="7416826" cy="57626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84" tIns="45691" rIns="91384" bIns="45691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" name="3 Estrella de 6 puntas"/>
          <p:cNvSpPr/>
          <p:nvPr/>
        </p:nvSpPr>
        <p:spPr>
          <a:xfrm>
            <a:off x="251520" y="3131447"/>
            <a:ext cx="1528614" cy="1665705"/>
          </a:xfrm>
          <a:prstGeom prst="star6">
            <a:avLst>
              <a:gd name="adj" fmla="val 28868"/>
              <a:gd name="hf" fmla="val 115470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36000">
                <a:schemeClr val="accent1">
                  <a:lumMod val="50000"/>
                  <a:shade val="67500"/>
                  <a:satMod val="115000"/>
                </a:schemeClr>
              </a:gs>
              <a:gs pos="69000">
                <a:schemeClr val="accent1">
                  <a:shade val="100000"/>
                  <a:satMod val="115000"/>
                  <a:lumMod val="7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84" tIns="45691" rIns="91384" bIns="45691" anchor="ctr"/>
          <a:lstStyle/>
          <a:p>
            <a:pPr algn="ctr">
              <a:defRPr/>
            </a:pPr>
            <a:r>
              <a:rPr lang="es-PE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</a:t>
            </a:r>
            <a:r>
              <a:rPr lang="es-P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PROGRAMA JUNTOS</a:t>
            </a:r>
          </a:p>
        </p:txBody>
      </p:sp>
      <p:sp>
        <p:nvSpPr>
          <p:cNvPr id="5" name="4 Estrella de 8 puntas"/>
          <p:cNvSpPr/>
          <p:nvPr/>
        </p:nvSpPr>
        <p:spPr>
          <a:xfrm>
            <a:off x="6460037" y="3706245"/>
            <a:ext cx="1944837" cy="647700"/>
          </a:xfrm>
          <a:prstGeom prst="star8">
            <a:avLst/>
          </a:prstGeom>
          <a:solidFill>
            <a:srgbClr val="FFFFCC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anchor="ctr"/>
          <a:lstStyle/>
          <a:p>
            <a:pPr algn="ctr">
              <a:defRPr/>
            </a:pPr>
            <a:r>
              <a:rPr lang="es-PE" b="1" dirty="0" smtClean="0">
                <a:solidFill>
                  <a:schemeClr val="tx1"/>
                </a:solidFill>
              </a:rPr>
              <a:t>2012-2015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6" name="5 Estrella de 8 puntas"/>
          <p:cNvSpPr/>
          <p:nvPr/>
        </p:nvSpPr>
        <p:spPr>
          <a:xfrm>
            <a:off x="1708127" y="3704657"/>
            <a:ext cx="1944216" cy="647700"/>
          </a:xfrm>
          <a:prstGeom prst="star8">
            <a:avLst/>
          </a:prstGeom>
          <a:solidFill>
            <a:srgbClr val="FFFFCC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anchor="ctr"/>
          <a:lstStyle/>
          <a:p>
            <a:pPr algn="ctr">
              <a:defRPr/>
            </a:pPr>
            <a:r>
              <a:rPr lang="es-PE" b="1" dirty="0" smtClean="0">
                <a:solidFill>
                  <a:schemeClr val="tx1"/>
                </a:solidFill>
              </a:rPr>
              <a:t>2005-2007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7" name="6 Estrella de 8 puntas"/>
          <p:cNvSpPr/>
          <p:nvPr/>
        </p:nvSpPr>
        <p:spPr>
          <a:xfrm>
            <a:off x="3923456" y="3723426"/>
            <a:ext cx="1889126" cy="647700"/>
          </a:xfrm>
          <a:prstGeom prst="star8">
            <a:avLst/>
          </a:prstGeom>
          <a:solidFill>
            <a:srgbClr val="FFFFCC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anchor="ctr"/>
          <a:lstStyle/>
          <a:p>
            <a:pPr algn="ctr">
              <a:defRPr/>
            </a:pPr>
            <a:r>
              <a:rPr lang="es-PE" b="1" dirty="0" smtClean="0">
                <a:solidFill>
                  <a:schemeClr val="tx1"/>
                </a:solidFill>
              </a:rPr>
              <a:t>2008-2011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1564110" y="1916832"/>
            <a:ext cx="2082056" cy="144016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4" tIns="45691" rIns="91384" bIns="45691" anchor="ctr"/>
          <a:lstStyle/>
          <a:p>
            <a:pPr marL="171345" indent="-171345">
              <a:buFontTx/>
              <a:buChar char="-"/>
              <a:defRPr/>
            </a:pPr>
            <a:r>
              <a:rPr lang="es-PE" sz="1400" dirty="0"/>
              <a:t>Expansión según mapa de pobreza.</a:t>
            </a:r>
          </a:p>
          <a:p>
            <a:pPr marL="171345" indent="-171345">
              <a:buFontTx/>
              <a:buChar char="-"/>
              <a:defRPr/>
            </a:pPr>
            <a:r>
              <a:rPr lang="es-PE" sz="1400" dirty="0"/>
              <a:t>Directivas internas de planeamiento y gerencia.</a:t>
            </a:r>
          </a:p>
        </p:txBody>
      </p:sp>
      <p:sp>
        <p:nvSpPr>
          <p:cNvPr id="9" name="8 Proceso alternativo"/>
          <p:cNvSpPr/>
          <p:nvPr/>
        </p:nvSpPr>
        <p:spPr>
          <a:xfrm>
            <a:off x="3868366" y="4797152"/>
            <a:ext cx="4896544" cy="10801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4" tIns="45691" rIns="91384" bIns="45691" anchor="ctr"/>
          <a:lstStyle/>
          <a:p>
            <a:pPr marL="285575" indent="-285575">
              <a:buFontTx/>
              <a:buChar char="-"/>
              <a:defRPr/>
            </a:pPr>
            <a:r>
              <a:rPr lang="es-PE" sz="1600" b="1" dirty="0"/>
              <a:t>Implantación de la metodología del presupuesto para resultados (PPR).</a:t>
            </a:r>
          </a:p>
          <a:p>
            <a:pPr marL="285575" indent="-285575">
              <a:buFontTx/>
              <a:buChar char="-"/>
              <a:defRPr/>
            </a:pPr>
            <a:r>
              <a:rPr lang="es-PE" sz="1600" b="1" dirty="0"/>
              <a:t>Programa estratégico (2008</a:t>
            </a:r>
            <a:r>
              <a:rPr lang="es-PE" sz="1600" b="1" dirty="0" smtClean="0"/>
              <a:t>).</a:t>
            </a:r>
            <a:endParaRPr lang="es-PE" sz="1600" b="1" dirty="0"/>
          </a:p>
          <a:p>
            <a:pPr marL="285575" indent="-285575">
              <a:buFontTx/>
              <a:buChar char="-"/>
              <a:defRPr/>
            </a:pPr>
            <a:r>
              <a:rPr lang="es-PE" sz="1600" b="1" dirty="0"/>
              <a:t>Programa Presupuestal (2011</a:t>
            </a:r>
            <a:r>
              <a:rPr lang="es-PE" sz="1600" b="1" dirty="0" smtClean="0"/>
              <a:t>).</a:t>
            </a:r>
            <a:endParaRPr lang="es-PE" sz="1600" b="1" dirty="0"/>
          </a:p>
        </p:txBody>
      </p:sp>
      <p:sp>
        <p:nvSpPr>
          <p:cNvPr id="10" name="9 Proceso alternativo"/>
          <p:cNvSpPr/>
          <p:nvPr/>
        </p:nvSpPr>
        <p:spPr>
          <a:xfrm>
            <a:off x="3724350" y="1916832"/>
            <a:ext cx="2304256" cy="144016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4" tIns="45691" rIns="91384" bIns="45691" anchor="ctr"/>
          <a:lstStyle/>
          <a:p>
            <a:pPr marL="171345" indent="-171345">
              <a:buFontTx/>
              <a:buChar char="-"/>
              <a:defRPr/>
            </a:pPr>
            <a:r>
              <a:rPr lang="es-PE" sz="1400" dirty="0"/>
              <a:t>Rediseño: Manual de Operaciones y </a:t>
            </a:r>
            <a:r>
              <a:rPr lang="es-PE" sz="1400" dirty="0" smtClean="0"/>
              <a:t>directivas</a:t>
            </a:r>
            <a:endParaRPr lang="es-PE" sz="1400" dirty="0"/>
          </a:p>
          <a:p>
            <a:pPr marL="171345" indent="-171345">
              <a:buFontTx/>
              <a:buChar char="-"/>
              <a:defRPr/>
            </a:pPr>
            <a:r>
              <a:rPr lang="es-PE" sz="1400" dirty="0"/>
              <a:t>Marco lógico.</a:t>
            </a:r>
          </a:p>
          <a:p>
            <a:pPr marL="171345" indent="-171345">
              <a:buFontTx/>
              <a:buChar char="-"/>
              <a:defRPr/>
            </a:pPr>
            <a:r>
              <a:rPr lang="es-PE" sz="1400" dirty="0"/>
              <a:t>Línea de base.</a:t>
            </a:r>
          </a:p>
          <a:p>
            <a:pPr marL="171345" indent="-171345">
              <a:buFontTx/>
              <a:buChar char="-"/>
              <a:defRPr/>
            </a:pPr>
            <a:r>
              <a:rPr lang="es-PE" sz="1400" dirty="0"/>
              <a:t>Gestión por </a:t>
            </a:r>
            <a:r>
              <a:rPr lang="es-PE" sz="1400" dirty="0" smtClean="0"/>
              <a:t>procesos.</a:t>
            </a:r>
            <a:endParaRPr lang="es-PE" sz="1400" dirty="0"/>
          </a:p>
        </p:txBody>
      </p:sp>
      <p:sp>
        <p:nvSpPr>
          <p:cNvPr id="11" name="10 Proceso alternativo"/>
          <p:cNvSpPr/>
          <p:nvPr/>
        </p:nvSpPr>
        <p:spPr>
          <a:xfrm>
            <a:off x="6100613" y="1916832"/>
            <a:ext cx="2592289" cy="144016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4" tIns="45691" rIns="91384" bIns="45691" anchor="ctr"/>
          <a:lstStyle/>
          <a:p>
            <a:pPr marL="171345" indent="-171345">
              <a:buFontTx/>
              <a:buChar char="-"/>
              <a:defRPr/>
            </a:pPr>
            <a:endParaRPr lang="es-PE" sz="1400" dirty="0"/>
          </a:p>
          <a:p>
            <a:pPr marL="177800" indent="-177800">
              <a:buFontTx/>
              <a:buChar char="-"/>
              <a:defRPr/>
            </a:pPr>
            <a:r>
              <a:rPr lang="es-PE" sz="1400" dirty="0"/>
              <a:t>Reforma de </a:t>
            </a:r>
            <a:r>
              <a:rPr lang="es-PE" sz="1400" dirty="0" smtClean="0"/>
              <a:t>Programas </a:t>
            </a:r>
            <a:r>
              <a:rPr lang="es-PE" sz="1400" dirty="0"/>
              <a:t>S</a:t>
            </a:r>
            <a:r>
              <a:rPr lang="es-PE" sz="1400" dirty="0" smtClean="0"/>
              <a:t>oc</a:t>
            </a:r>
            <a:r>
              <a:rPr lang="es-PE" sz="1400" dirty="0"/>
              <a:t>.</a:t>
            </a:r>
          </a:p>
          <a:p>
            <a:pPr marL="177800" indent="-177800">
              <a:buFontTx/>
              <a:buChar char="-"/>
              <a:defRPr/>
            </a:pPr>
            <a:r>
              <a:rPr lang="es-PE" sz="1400" dirty="0"/>
              <a:t>Énfasis en la VCC.</a:t>
            </a:r>
          </a:p>
          <a:p>
            <a:pPr marL="177800" indent="-177800">
              <a:buFontTx/>
              <a:buChar char="-"/>
              <a:defRPr/>
            </a:pPr>
            <a:r>
              <a:rPr lang="es-PE" sz="1400" dirty="0"/>
              <a:t>Servicios de retiro de incentivos </a:t>
            </a:r>
            <a:r>
              <a:rPr lang="es-PE" sz="1400" dirty="0" smtClean="0"/>
              <a:t>monetarios.</a:t>
            </a:r>
            <a:endParaRPr lang="es-PE" sz="1400" dirty="0"/>
          </a:p>
          <a:p>
            <a:pPr marL="177800" indent="-177800">
              <a:buFontTx/>
              <a:buChar char="-"/>
              <a:defRPr/>
            </a:pPr>
            <a:r>
              <a:rPr lang="es-PE" sz="1400" dirty="0"/>
              <a:t>Apoyo familiar.</a:t>
            </a:r>
          </a:p>
          <a:p>
            <a:pPr marL="177800" indent="-177800">
              <a:buFontTx/>
              <a:buChar char="-"/>
              <a:defRPr/>
            </a:pPr>
            <a:r>
              <a:rPr lang="es-PE" sz="1400" dirty="0"/>
              <a:t>Egreso sostenible.</a:t>
            </a:r>
          </a:p>
          <a:p>
            <a:pPr marL="171345" indent="-171345">
              <a:buFontTx/>
              <a:buChar char="-"/>
              <a:defRPr/>
            </a:pPr>
            <a:endParaRPr lang="es-PE" sz="1400" dirty="0"/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2644230" y="3347471"/>
            <a:ext cx="1" cy="384174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 flipV="1">
            <a:off x="4876899" y="3347471"/>
            <a:ext cx="373" cy="37782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7388299" y="3347471"/>
            <a:ext cx="8458" cy="349248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876478" y="4365106"/>
            <a:ext cx="0" cy="43204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7396757" y="4365106"/>
            <a:ext cx="0" cy="43204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4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969255" y="3866807"/>
            <a:ext cx="1249069" cy="10066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359866" y="3425825"/>
            <a:ext cx="87486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25730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42950" lvl="1" indent="0" algn="r">
              <a:spcAft>
                <a:spcPts val="600"/>
              </a:spcAft>
            </a:pPr>
            <a:r>
              <a:rPr lang="es-PE" altLang="es-PE" sz="5000" b="1" i="1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s-PE" altLang="es-PE" sz="5000" b="1" i="1" dirty="0" smtClean="0">
                <a:solidFill>
                  <a:prstClr val="black"/>
                </a:solidFill>
                <a:cs typeface="Arial" charset="0"/>
              </a:rPr>
              <a:t>. El Programa Presupuestal</a:t>
            </a:r>
            <a:endParaRPr lang="es-PE" altLang="es-PE" sz="5000" b="1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1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5"/>
          <p:cNvSpPr txBox="1">
            <a:spLocks noChangeArrowheads="1"/>
          </p:cNvSpPr>
          <p:nvPr/>
        </p:nvSpPr>
        <p:spPr bwMode="auto">
          <a:xfrm>
            <a:off x="518636" y="639428"/>
            <a:ext cx="5599087" cy="4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 smtClean="0">
                <a:solidFill>
                  <a:prstClr val="white"/>
                </a:solidFill>
              </a:rPr>
              <a:t>2.1. El problema principal</a:t>
            </a:r>
            <a:endParaRPr lang="es-PE" altLang="es-PE" sz="2200" b="1" dirty="0">
              <a:solidFill>
                <a:prstClr val="white"/>
              </a:solidFill>
            </a:endParaRPr>
          </a:p>
        </p:txBody>
      </p:sp>
      <p:sp>
        <p:nvSpPr>
          <p:cNvPr id="3" name="3 Marcador de contenido"/>
          <p:cNvSpPr txBox="1">
            <a:spLocks/>
          </p:cNvSpPr>
          <p:nvPr/>
        </p:nvSpPr>
        <p:spPr>
          <a:xfrm>
            <a:off x="683568" y="1916832"/>
            <a:ext cx="8352928" cy="1800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4" tIns="45691" rIns="91384" bIns="4569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defRPr/>
            </a:pPr>
            <a:r>
              <a:rPr lang="es-PE" sz="2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PROBLEMA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es-PE" sz="2200" dirty="0" smtClean="0">
                <a:ea typeface="Calibri"/>
                <a:cs typeface="Times New Roman"/>
              </a:rPr>
              <a:t>Limitado </a:t>
            </a:r>
            <a:r>
              <a:rPr lang="es-PE" sz="2200" dirty="0">
                <a:ea typeface="Calibri"/>
                <a:cs typeface="Times New Roman"/>
              </a:rPr>
              <a:t>acceso de hogares en situación de pobreza, con gestantes, niños, adolescentes y jóvenes hasta los 19 años de edad, principalmente de zonas rurales, a los servicios de salud- nutrición y educación.</a:t>
            </a:r>
            <a:endParaRPr lang="es-PE" sz="2200" dirty="0">
              <a:ea typeface="Calibri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747195" y="5088268"/>
            <a:ext cx="2088232" cy="7200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spcCol="0"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Económicas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6579840" y="5070035"/>
            <a:ext cx="2376263" cy="7200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spcCol="0"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Socioculturales</a:t>
            </a:r>
          </a:p>
        </p:txBody>
      </p:sp>
      <p:sp>
        <p:nvSpPr>
          <p:cNvPr id="6" name="5 Elipse"/>
          <p:cNvSpPr/>
          <p:nvPr/>
        </p:nvSpPr>
        <p:spPr>
          <a:xfrm>
            <a:off x="3843536" y="5088268"/>
            <a:ext cx="2088232" cy="7200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spcCol="0"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Geográficas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683568" y="4077072"/>
            <a:ext cx="8352928" cy="5071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4" tIns="45691" rIns="91384" bIns="4569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lang="es-PE" sz="2200" b="1" dirty="0">
                <a:solidFill>
                  <a:schemeClr val="bg1"/>
                </a:solidFill>
                <a:ea typeface="Calibri"/>
                <a:cs typeface="Times New Roman"/>
              </a:rPr>
              <a:t> PRINCIPALES BARRERAS PARA EL ACCESO A DERECHOS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s-PE" sz="2200" dirty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  <a:endParaRPr lang="es-PE" sz="22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8" name="7 Conector recto de flecha"/>
          <p:cNvCxnSpPr>
            <a:stCxn id="6" idx="0"/>
            <a:endCxn id="7" idx="2"/>
          </p:cNvCxnSpPr>
          <p:nvPr/>
        </p:nvCxnSpPr>
        <p:spPr>
          <a:xfrm flipH="1" flipV="1">
            <a:off x="4860032" y="4584212"/>
            <a:ext cx="27620" cy="50405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5" idx="0"/>
          </p:cNvCxnSpPr>
          <p:nvPr/>
        </p:nvCxnSpPr>
        <p:spPr>
          <a:xfrm flipH="1" flipV="1">
            <a:off x="6867872" y="4584212"/>
            <a:ext cx="900100" cy="485823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4" idx="0"/>
          </p:cNvCxnSpPr>
          <p:nvPr/>
        </p:nvCxnSpPr>
        <p:spPr>
          <a:xfrm flipV="1">
            <a:off x="1791311" y="4584212"/>
            <a:ext cx="828089" cy="50405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33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5"/>
          <p:cNvSpPr txBox="1">
            <a:spLocks noChangeArrowheads="1"/>
          </p:cNvSpPr>
          <p:nvPr/>
        </p:nvSpPr>
        <p:spPr bwMode="auto">
          <a:xfrm>
            <a:off x="518636" y="639428"/>
            <a:ext cx="5599087" cy="4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PE" sz="2200" b="1" dirty="0" smtClean="0">
                <a:solidFill>
                  <a:prstClr val="white"/>
                </a:solidFill>
              </a:rPr>
              <a:t>2.2. Análisis de Alternativa</a:t>
            </a:r>
            <a:endParaRPr lang="es-PE" altLang="es-PE" sz="2200" b="1" dirty="0">
              <a:solidFill>
                <a:prstClr val="white"/>
              </a:solidFill>
            </a:endParaRPr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539552" y="2276872"/>
            <a:ext cx="8568952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4" tIns="45691" rIns="91384" bIns="4569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defRPr/>
            </a:pPr>
            <a:r>
              <a:rPr lang="es-PE" dirty="0" smtClean="0">
                <a:ea typeface="Calibri"/>
                <a:cs typeface="Times New Roman"/>
              </a:rPr>
              <a:t>Disminución de las restricciones económicas en el hogar: </a:t>
            </a:r>
            <a:r>
              <a:rPr lang="es-PE" b="1" dirty="0" smtClean="0">
                <a:solidFill>
                  <a:srgbClr val="800000"/>
                </a:solidFill>
                <a:ea typeface="Calibri"/>
                <a:cs typeface="Times New Roman"/>
              </a:rPr>
              <a:t>se mejoran los ingresos económicos y la vinculación de los hogares con oportunidades económicas.</a:t>
            </a:r>
            <a:endParaRPr lang="es-PE" b="1" dirty="0">
              <a:solidFill>
                <a:srgbClr val="800000"/>
              </a:solidFill>
              <a:ea typeface="Calibri"/>
            </a:endParaRPr>
          </a:p>
        </p:txBody>
      </p:sp>
      <p:sp>
        <p:nvSpPr>
          <p:cNvPr id="11" name="3 Marcador de contenido"/>
          <p:cNvSpPr txBox="1">
            <a:spLocks/>
          </p:cNvSpPr>
          <p:nvPr/>
        </p:nvSpPr>
        <p:spPr>
          <a:xfrm>
            <a:off x="539552" y="4437112"/>
            <a:ext cx="8568952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4" tIns="45691" rIns="91384" bIns="4569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defRPr/>
            </a:pPr>
            <a:r>
              <a:rPr lang="es-PE" dirty="0" smtClean="0">
                <a:ea typeface="Calibri"/>
                <a:cs typeface="Times New Roman"/>
              </a:rPr>
              <a:t>Disminución de barreras socioculturales: </a:t>
            </a:r>
            <a:r>
              <a:rPr lang="es-PE" b="1" dirty="0" smtClean="0">
                <a:solidFill>
                  <a:srgbClr val="800000"/>
                </a:solidFill>
                <a:ea typeface="Calibri"/>
                <a:cs typeface="Times New Roman"/>
              </a:rPr>
              <a:t>Mayor y adecuada información y comunicación sobre la oferta de servicios de salud y educación que faciliten su acceso.</a:t>
            </a:r>
          </a:p>
        </p:txBody>
      </p:sp>
      <p:sp>
        <p:nvSpPr>
          <p:cNvPr id="12" name="15 CuadroTexto"/>
          <p:cNvSpPr txBox="1">
            <a:spLocks noChangeArrowheads="1"/>
          </p:cNvSpPr>
          <p:nvPr/>
        </p:nvSpPr>
        <p:spPr bwMode="auto">
          <a:xfrm>
            <a:off x="539552" y="1844824"/>
            <a:ext cx="1800200" cy="35359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square" lIns="42182" tIns="21091" rIns="42182" bIns="21091">
            <a:spAutoFit/>
          </a:bodyPr>
          <a:lstStyle>
            <a:lvl1pPr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PE" sz="1800" b="1" dirty="0" smtClean="0">
                <a:solidFill>
                  <a:schemeClr val="bg1"/>
                </a:solidFill>
                <a:latin typeface="Arial" pitchFamily="34" charset="0"/>
              </a:rPr>
              <a:t>Alternativa 1:</a:t>
            </a:r>
            <a:endParaRPr lang="es-PE" sz="1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15 CuadroTexto"/>
          <p:cNvSpPr txBox="1">
            <a:spLocks noChangeArrowheads="1"/>
          </p:cNvSpPr>
          <p:nvPr/>
        </p:nvSpPr>
        <p:spPr bwMode="auto">
          <a:xfrm>
            <a:off x="539552" y="4005064"/>
            <a:ext cx="1800200" cy="35359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square" lIns="42182" tIns="21091" rIns="42182" bIns="21091">
            <a:spAutoFit/>
          </a:bodyPr>
          <a:lstStyle>
            <a:lvl1pPr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PE" sz="1800" b="1" dirty="0" smtClean="0">
                <a:solidFill>
                  <a:schemeClr val="bg1"/>
                </a:solidFill>
                <a:latin typeface="Arial" pitchFamily="34" charset="0"/>
              </a:rPr>
              <a:t>Alternativa 2:</a:t>
            </a:r>
            <a:endParaRPr lang="es-PE" sz="18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7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9388</TotalTime>
  <Words>1235</Words>
  <Application>Microsoft Office PowerPoint</Application>
  <PresentationFormat>Presentación en pantalla (4:3)</PresentationFormat>
  <Paragraphs>192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vnavarro</dc:creator>
  <cp:lastModifiedBy>jnunez</cp:lastModifiedBy>
  <cp:revision>422</cp:revision>
  <cp:lastPrinted>2015-05-11T13:26:58Z</cp:lastPrinted>
  <dcterms:created xsi:type="dcterms:W3CDTF">2012-06-11T17:31:32Z</dcterms:created>
  <dcterms:modified xsi:type="dcterms:W3CDTF">2015-06-11T16:07:53Z</dcterms:modified>
</cp:coreProperties>
</file>