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301" r:id="rId2"/>
    <p:sldId id="600" r:id="rId3"/>
    <p:sldId id="601" r:id="rId4"/>
    <p:sldId id="616" r:id="rId5"/>
    <p:sldId id="618" r:id="rId6"/>
    <p:sldId id="620" r:id="rId7"/>
    <p:sldId id="602" r:id="rId8"/>
    <p:sldId id="615" r:id="rId9"/>
    <p:sldId id="603" r:id="rId10"/>
    <p:sldId id="607" r:id="rId11"/>
    <p:sldId id="608" r:id="rId12"/>
    <p:sldId id="609" r:id="rId13"/>
    <p:sldId id="588" r:id="rId14"/>
    <p:sldId id="621" r:id="rId15"/>
    <p:sldId id="575" r:id="rId16"/>
  </p:sldIdLst>
  <p:sldSz cx="9144000" cy="6858000" type="screen4x3"/>
  <p:notesSz cx="7010400" cy="92360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7293"/>
    <a:srgbClr val="FFFFFF"/>
    <a:srgbClr val="3B816A"/>
    <a:srgbClr val="EDF2F9"/>
    <a:srgbClr val="2A5C4B"/>
    <a:srgbClr val="00547A"/>
    <a:srgbClr val="D7D9CB"/>
    <a:srgbClr val="0168B3"/>
    <a:srgbClr val="9D1B7F"/>
    <a:srgbClr val="A0D4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00" autoAdjust="0"/>
    <p:restoredTop sz="81727" autoAdjust="0"/>
  </p:normalViewPr>
  <p:slideViewPr>
    <p:cSldViewPr>
      <p:cViewPr>
        <p:scale>
          <a:sx n="90" d="100"/>
          <a:sy n="90" d="100"/>
        </p:scale>
        <p:origin x="-282" y="6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1494" y="-84"/>
      </p:cViewPr>
      <p:guideLst>
        <p:guide orient="horz" pos="2910"/>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onserrat_diaz\Desktop\Mis%20documentos\PPR%20Oficina\PRESENTACIONES\PPR\AVANCE%20EN%20CANTIDAD%20DE%20EVALUACIONES%202011-201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PE"/>
  <c:roundedCorners val="0"/>
  <mc:AlternateContent xmlns:mc="http://schemas.openxmlformats.org/markup-compatibility/2006">
    <mc:Choice xmlns:c14="http://schemas.microsoft.com/office/drawing/2007/8/2/chart" Requires="c14">
      <c14:style val="120"/>
    </mc:Choice>
    <mc:Fallback>
      <c:style val="20"/>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Hoja2!$D$8</c:f>
              <c:strCache>
                <c:ptCount val="1"/>
                <c:pt idx="0">
                  <c:v>Informes de evalaución</c:v>
                </c:pt>
              </c:strCache>
            </c:strRef>
          </c:tx>
          <c:invertIfNegative val="0"/>
          <c:dLbls>
            <c:dLbl>
              <c:idx val="0"/>
              <c:layout>
                <c:manualLayout>
                  <c:x val="0"/>
                  <c:y val="-2.4806201550387597E-2"/>
                </c:manualLayout>
              </c:layout>
              <c:showLegendKey val="0"/>
              <c:showVal val="1"/>
              <c:showCatName val="0"/>
              <c:showSerName val="0"/>
              <c:showPercent val="0"/>
              <c:showBubbleSize val="0"/>
            </c:dLbl>
            <c:dLbl>
              <c:idx val="1"/>
              <c:layout>
                <c:manualLayout>
                  <c:x val="1.5401540154015401E-2"/>
                  <c:y val="-9.3023255813953487E-3"/>
                </c:manualLayout>
              </c:layout>
              <c:showLegendKey val="0"/>
              <c:showVal val="1"/>
              <c:showCatName val="0"/>
              <c:showSerName val="0"/>
              <c:showPercent val="0"/>
              <c:showBubbleSize val="0"/>
            </c:dLbl>
            <c:dLbl>
              <c:idx val="2"/>
              <c:layout>
                <c:manualLayout>
                  <c:x val="1.5401540154015401E-2"/>
                  <c:y val="-9.3023255813953487E-3"/>
                </c:manualLayout>
              </c:layout>
              <c:showLegendKey val="0"/>
              <c:showVal val="1"/>
              <c:showCatName val="0"/>
              <c:showSerName val="0"/>
              <c:showPercent val="0"/>
              <c:showBubbleSize val="0"/>
            </c:dLbl>
            <c:dLbl>
              <c:idx val="3"/>
              <c:layout>
                <c:manualLayout>
                  <c:x val="0"/>
                  <c:y val="-3.1007751937984496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Hoja2!$C$9:$C$12</c:f>
              <c:numCache>
                <c:formatCode>General</c:formatCode>
                <c:ptCount val="4"/>
                <c:pt idx="0">
                  <c:v>2011</c:v>
                </c:pt>
                <c:pt idx="1">
                  <c:v>2012</c:v>
                </c:pt>
                <c:pt idx="2">
                  <c:v>2013</c:v>
                </c:pt>
                <c:pt idx="3">
                  <c:v>2014</c:v>
                </c:pt>
              </c:numCache>
            </c:numRef>
          </c:cat>
          <c:val>
            <c:numRef>
              <c:f>Hoja2!$D$9:$D$12</c:f>
              <c:numCache>
                <c:formatCode>General</c:formatCode>
                <c:ptCount val="4"/>
                <c:pt idx="0">
                  <c:v>4</c:v>
                </c:pt>
                <c:pt idx="1">
                  <c:v>2</c:v>
                </c:pt>
                <c:pt idx="2">
                  <c:v>2</c:v>
                </c:pt>
                <c:pt idx="3">
                  <c:v>9</c:v>
                </c:pt>
              </c:numCache>
            </c:numRef>
          </c:val>
        </c:ser>
        <c:dLbls>
          <c:showLegendKey val="0"/>
          <c:showVal val="1"/>
          <c:showCatName val="0"/>
          <c:showSerName val="0"/>
          <c:showPercent val="0"/>
          <c:showBubbleSize val="0"/>
        </c:dLbls>
        <c:gapWidth val="150"/>
        <c:shape val="box"/>
        <c:axId val="217838720"/>
        <c:axId val="217915392"/>
        <c:axId val="0"/>
      </c:bar3DChart>
      <c:catAx>
        <c:axId val="217838720"/>
        <c:scaling>
          <c:orientation val="minMax"/>
        </c:scaling>
        <c:delete val="0"/>
        <c:axPos val="b"/>
        <c:numFmt formatCode="General" sourceLinked="1"/>
        <c:majorTickMark val="none"/>
        <c:minorTickMark val="none"/>
        <c:tickLblPos val="nextTo"/>
        <c:crossAx val="217915392"/>
        <c:crosses val="autoZero"/>
        <c:auto val="1"/>
        <c:lblAlgn val="ctr"/>
        <c:lblOffset val="100"/>
        <c:noMultiLvlLbl val="0"/>
      </c:catAx>
      <c:valAx>
        <c:axId val="217915392"/>
        <c:scaling>
          <c:orientation val="minMax"/>
        </c:scaling>
        <c:delete val="1"/>
        <c:axPos val="l"/>
        <c:numFmt formatCode="General" sourceLinked="1"/>
        <c:majorTickMark val="out"/>
        <c:minorTickMark val="none"/>
        <c:tickLblPos val="nextTo"/>
        <c:crossAx val="217838720"/>
        <c:crosses val="autoZero"/>
        <c:crossBetween val="between"/>
      </c:valAx>
    </c:plotArea>
    <c:legend>
      <c:legendPos val="b"/>
      <c:layout/>
      <c:overlay val="0"/>
    </c:legend>
    <c:plotVisOnly val="1"/>
    <c:dispBlanksAs val="gap"/>
    <c:showDLblsOverMax val="0"/>
  </c:chart>
  <c:txPr>
    <a:bodyPr/>
    <a:lstStyle/>
    <a:p>
      <a:pPr>
        <a:defRPr sz="1400"/>
      </a:pPr>
      <a:endParaRPr lang="es-PE"/>
    </a:p>
  </c:txPr>
  <c:externalData r:id="rId1">
    <c:autoUpdate val="0"/>
  </c:externalData>
</c:chartSpace>
</file>

<file path=ppt/diagrams/_rels/data14.xml.rels><?xml version="1.0" encoding="UTF-8" standalone="yes"?>
<Relationships xmlns="http://schemas.openxmlformats.org/package/2006/relationships"><Relationship Id="rId1" Type="http://schemas.openxmlformats.org/officeDocument/2006/relationships/image" Target="../media/image7.png"/></Relationships>
</file>

<file path=ppt/diagrams/_rels/drawing14.xml.rels><?xml version="1.0" encoding="UTF-8" standalone="yes"?>
<Relationships xmlns="http://schemas.openxmlformats.org/package/2006/relationships"><Relationship Id="rId1" Type="http://schemas.openxmlformats.org/officeDocument/2006/relationships/image" Target="../media/image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EFB3F5-D36E-4233-BF6A-9585B46BA9AE}" type="doc">
      <dgm:prSet loTypeId="urn:microsoft.com/office/officeart/2009/3/layout/RandomtoResultProcess" loCatId="process" qsTypeId="urn:microsoft.com/office/officeart/2005/8/quickstyle/simple1" qsCatId="simple" csTypeId="urn:microsoft.com/office/officeart/2005/8/colors/accent1_2" csCatId="accent1" phldr="1"/>
      <dgm:spPr/>
      <dgm:t>
        <a:bodyPr/>
        <a:lstStyle/>
        <a:p>
          <a:endParaRPr lang="es-PY"/>
        </a:p>
      </dgm:t>
    </dgm:pt>
    <dgm:pt modelId="{BAE72CE2-6925-4AA5-A3FF-C7C9EF41E30F}">
      <dgm:prSet phldrT="[Texto]" custT="1"/>
      <dgm:spPr/>
      <dgm:t>
        <a:bodyPr/>
        <a:lstStyle/>
        <a:p>
          <a:r>
            <a:rPr lang="es-PY" sz="2000" b="1" dirty="0" smtClean="0">
              <a:solidFill>
                <a:schemeClr val="accent2">
                  <a:lumMod val="75000"/>
                </a:schemeClr>
              </a:solidFill>
            </a:rPr>
            <a:t>Ley Nº1535/99 de Administración Financiera </a:t>
          </a:r>
        </a:p>
        <a:p>
          <a:r>
            <a:rPr lang="es-PY" sz="2000" b="1" dirty="0" smtClean="0">
              <a:solidFill>
                <a:schemeClr val="accent2">
                  <a:lumMod val="75000"/>
                </a:schemeClr>
              </a:solidFill>
            </a:rPr>
            <a:t>Decreto Reglamentario Nº 8127/2000</a:t>
          </a:r>
          <a:endParaRPr lang="es-PY" sz="2000" dirty="0"/>
        </a:p>
      </dgm:t>
    </dgm:pt>
    <dgm:pt modelId="{31C3F5D0-55A1-44FD-BAEF-6171833DFC34}" type="parTrans" cxnId="{E30C4F38-80A9-43D9-8DC5-0F0B65CA5EF7}">
      <dgm:prSet/>
      <dgm:spPr/>
      <dgm:t>
        <a:bodyPr/>
        <a:lstStyle/>
        <a:p>
          <a:endParaRPr lang="es-PY"/>
        </a:p>
      </dgm:t>
    </dgm:pt>
    <dgm:pt modelId="{F9CDED98-A442-4E95-9F97-7657BA016643}" type="sibTrans" cxnId="{E30C4F38-80A9-43D9-8DC5-0F0B65CA5EF7}">
      <dgm:prSet/>
      <dgm:spPr/>
      <dgm:t>
        <a:bodyPr/>
        <a:lstStyle/>
        <a:p>
          <a:endParaRPr lang="es-PY"/>
        </a:p>
      </dgm:t>
    </dgm:pt>
    <dgm:pt modelId="{E3E8AE21-2760-4901-ADD7-65DF79C5D0BB}">
      <dgm:prSet phldrT="[Texto]" custT="1"/>
      <dgm:spPr>
        <a:solidFill>
          <a:schemeClr val="accent2">
            <a:lumMod val="75000"/>
          </a:schemeClr>
        </a:solidFill>
      </dgm:spPr>
      <dgm:t>
        <a:bodyPr/>
        <a:lstStyle/>
        <a:p>
          <a:r>
            <a:rPr lang="es-PY" sz="1400" dirty="0" smtClean="0"/>
            <a:t>La Dirección General de Presupuesto del Ministerio de Hacienda será la encargada de la evaluación de resultados cualitativos y cuantitativos de los programas y/o proyectos de los Organismos y Entidades del Estado, como asimismo del control financiero de la ejecución presupuestaria.</a:t>
          </a:r>
          <a:endParaRPr lang="es-PY" sz="1400" dirty="0"/>
        </a:p>
      </dgm:t>
    </dgm:pt>
    <dgm:pt modelId="{65D9CF48-7D3A-4808-A518-EBB2877064A4}" type="parTrans" cxnId="{74569406-E8A9-4713-94D3-1D01FD2FB820}">
      <dgm:prSet/>
      <dgm:spPr/>
      <dgm:t>
        <a:bodyPr/>
        <a:lstStyle/>
        <a:p>
          <a:endParaRPr lang="es-PY"/>
        </a:p>
      </dgm:t>
    </dgm:pt>
    <dgm:pt modelId="{6334CB0D-7FC8-43F6-B3D5-992B3AE8F9A9}" type="sibTrans" cxnId="{74569406-E8A9-4713-94D3-1D01FD2FB820}">
      <dgm:prSet/>
      <dgm:spPr/>
      <dgm:t>
        <a:bodyPr/>
        <a:lstStyle/>
        <a:p>
          <a:endParaRPr lang="es-PY"/>
        </a:p>
      </dgm:t>
    </dgm:pt>
    <dgm:pt modelId="{3089EF87-1896-4476-91F5-0F0CA2D8E4FF}" type="pres">
      <dgm:prSet presAssocID="{3FEFB3F5-D36E-4233-BF6A-9585B46BA9AE}" presName="Name0" presStyleCnt="0">
        <dgm:presLayoutVars>
          <dgm:dir/>
          <dgm:animOne val="branch"/>
          <dgm:animLvl val="lvl"/>
        </dgm:presLayoutVars>
      </dgm:prSet>
      <dgm:spPr/>
      <dgm:t>
        <a:bodyPr/>
        <a:lstStyle/>
        <a:p>
          <a:endParaRPr lang="es-PY"/>
        </a:p>
      </dgm:t>
    </dgm:pt>
    <dgm:pt modelId="{41146FAB-8536-4CD4-9DF7-3D5E1FE48D47}" type="pres">
      <dgm:prSet presAssocID="{BAE72CE2-6925-4AA5-A3FF-C7C9EF41E30F}" presName="chaos" presStyleCnt="0"/>
      <dgm:spPr/>
    </dgm:pt>
    <dgm:pt modelId="{1287CFD0-544B-462F-A47D-A500293A71F7}" type="pres">
      <dgm:prSet presAssocID="{BAE72CE2-6925-4AA5-A3FF-C7C9EF41E30F}" presName="parTx1" presStyleLbl="revTx" presStyleIdx="0" presStyleCnt="1" custScaleX="100158" custScaleY="133731" custLinFactNeighborY="7118"/>
      <dgm:spPr/>
      <dgm:t>
        <a:bodyPr/>
        <a:lstStyle/>
        <a:p>
          <a:endParaRPr lang="es-PY"/>
        </a:p>
      </dgm:t>
    </dgm:pt>
    <dgm:pt modelId="{48483929-64FF-44AB-9F75-69F4F2762A63}" type="pres">
      <dgm:prSet presAssocID="{BAE72CE2-6925-4AA5-A3FF-C7C9EF41E30F}" presName="c1" presStyleLbl="node1" presStyleIdx="0" presStyleCnt="19"/>
      <dgm:spPr>
        <a:solidFill>
          <a:schemeClr val="bg1">
            <a:lumMod val="85000"/>
          </a:schemeClr>
        </a:solidFill>
      </dgm:spPr>
    </dgm:pt>
    <dgm:pt modelId="{FF80D9F1-799D-474F-B6C3-559B08E3A9D8}" type="pres">
      <dgm:prSet presAssocID="{BAE72CE2-6925-4AA5-A3FF-C7C9EF41E30F}" presName="c2" presStyleLbl="node1" presStyleIdx="1" presStyleCnt="19"/>
      <dgm:spPr>
        <a:solidFill>
          <a:schemeClr val="bg1">
            <a:lumMod val="85000"/>
          </a:schemeClr>
        </a:solidFill>
      </dgm:spPr>
    </dgm:pt>
    <dgm:pt modelId="{546DC75B-0338-46F0-87FF-6CE01F889A80}" type="pres">
      <dgm:prSet presAssocID="{BAE72CE2-6925-4AA5-A3FF-C7C9EF41E30F}" presName="c3" presStyleLbl="node1" presStyleIdx="2" presStyleCnt="19"/>
      <dgm:spPr>
        <a:solidFill>
          <a:schemeClr val="bg1">
            <a:lumMod val="85000"/>
          </a:schemeClr>
        </a:solidFill>
      </dgm:spPr>
    </dgm:pt>
    <dgm:pt modelId="{62A334B9-03C7-41C5-918C-6958293A9F30}" type="pres">
      <dgm:prSet presAssocID="{BAE72CE2-6925-4AA5-A3FF-C7C9EF41E30F}" presName="c4" presStyleLbl="node1" presStyleIdx="3" presStyleCnt="19"/>
      <dgm:spPr>
        <a:solidFill>
          <a:schemeClr val="bg1">
            <a:lumMod val="85000"/>
          </a:schemeClr>
        </a:solidFill>
      </dgm:spPr>
    </dgm:pt>
    <dgm:pt modelId="{D7EEF68B-AD8F-4622-8AF7-7A12473230B5}" type="pres">
      <dgm:prSet presAssocID="{BAE72CE2-6925-4AA5-A3FF-C7C9EF41E30F}" presName="c5" presStyleLbl="node1" presStyleIdx="4" presStyleCnt="19"/>
      <dgm:spPr>
        <a:solidFill>
          <a:schemeClr val="bg1">
            <a:lumMod val="85000"/>
          </a:schemeClr>
        </a:solidFill>
      </dgm:spPr>
    </dgm:pt>
    <dgm:pt modelId="{2035C881-E342-4645-924A-284579AE5479}" type="pres">
      <dgm:prSet presAssocID="{BAE72CE2-6925-4AA5-A3FF-C7C9EF41E30F}" presName="c6" presStyleLbl="node1" presStyleIdx="5" presStyleCnt="19"/>
      <dgm:spPr>
        <a:solidFill>
          <a:schemeClr val="bg1">
            <a:lumMod val="85000"/>
          </a:schemeClr>
        </a:solidFill>
      </dgm:spPr>
    </dgm:pt>
    <dgm:pt modelId="{2928C4A7-A37D-4C3B-88F0-BA0551F249D4}" type="pres">
      <dgm:prSet presAssocID="{BAE72CE2-6925-4AA5-A3FF-C7C9EF41E30F}" presName="c7" presStyleLbl="node1" presStyleIdx="6" presStyleCnt="19"/>
      <dgm:spPr>
        <a:solidFill>
          <a:schemeClr val="bg1">
            <a:lumMod val="85000"/>
          </a:schemeClr>
        </a:solidFill>
      </dgm:spPr>
    </dgm:pt>
    <dgm:pt modelId="{39D8E84B-14BB-4218-9C4B-B12A71DDFA1A}" type="pres">
      <dgm:prSet presAssocID="{BAE72CE2-6925-4AA5-A3FF-C7C9EF41E30F}" presName="c8" presStyleLbl="node1" presStyleIdx="7" presStyleCnt="19"/>
      <dgm:spPr>
        <a:solidFill>
          <a:schemeClr val="bg1">
            <a:lumMod val="85000"/>
          </a:schemeClr>
        </a:solidFill>
      </dgm:spPr>
    </dgm:pt>
    <dgm:pt modelId="{7407AA09-AB56-4ADE-AE3C-BE620E2C6D85}" type="pres">
      <dgm:prSet presAssocID="{BAE72CE2-6925-4AA5-A3FF-C7C9EF41E30F}" presName="c9" presStyleLbl="node1" presStyleIdx="8" presStyleCnt="19"/>
      <dgm:spPr>
        <a:solidFill>
          <a:schemeClr val="bg1">
            <a:lumMod val="85000"/>
          </a:schemeClr>
        </a:solidFill>
      </dgm:spPr>
    </dgm:pt>
    <dgm:pt modelId="{032E2B26-2429-4701-AC05-BA6FA7EE0A5E}" type="pres">
      <dgm:prSet presAssocID="{BAE72CE2-6925-4AA5-A3FF-C7C9EF41E30F}" presName="c10" presStyleLbl="node1" presStyleIdx="9" presStyleCnt="19"/>
      <dgm:spPr>
        <a:solidFill>
          <a:schemeClr val="bg1">
            <a:lumMod val="85000"/>
          </a:schemeClr>
        </a:solidFill>
      </dgm:spPr>
    </dgm:pt>
    <dgm:pt modelId="{A37B3024-7573-439E-9154-F2027DAD6CC7}" type="pres">
      <dgm:prSet presAssocID="{BAE72CE2-6925-4AA5-A3FF-C7C9EF41E30F}" presName="c11" presStyleLbl="node1" presStyleIdx="10" presStyleCnt="19"/>
      <dgm:spPr>
        <a:solidFill>
          <a:schemeClr val="bg1">
            <a:lumMod val="85000"/>
          </a:schemeClr>
        </a:solidFill>
      </dgm:spPr>
    </dgm:pt>
    <dgm:pt modelId="{F852A58A-C90D-4260-B63C-51FA09F778B8}" type="pres">
      <dgm:prSet presAssocID="{BAE72CE2-6925-4AA5-A3FF-C7C9EF41E30F}" presName="c12" presStyleLbl="node1" presStyleIdx="11" presStyleCnt="19"/>
      <dgm:spPr>
        <a:solidFill>
          <a:schemeClr val="bg1">
            <a:lumMod val="85000"/>
          </a:schemeClr>
        </a:solidFill>
      </dgm:spPr>
    </dgm:pt>
    <dgm:pt modelId="{BB36D18F-FDD7-4141-8714-8CB8F31F7FB3}" type="pres">
      <dgm:prSet presAssocID="{BAE72CE2-6925-4AA5-A3FF-C7C9EF41E30F}" presName="c13" presStyleLbl="node1" presStyleIdx="12" presStyleCnt="19"/>
      <dgm:spPr>
        <a:solidFill>
          <a:schemeClr val="bg1">
            <a:lumMod val="85000"/>
          </a:schemeClr>
        </a:solidFill>
      </dgm:spPr>
    </dgm:pt>
    <dgm:pt modelId="{B7CE8429-2777-406B-97CB-ED88FE37FBC7}" type="pres">
      <dgm:prSet presAssocID="{BAE72CE2-6925-4AA5-A3FF-C7C9EF41E30F}" presName="c14" presStyleLbl="node1" presStyleIdx="13" presStyleCnt="19"/>
      <dgm:spPr>
        <a:solidFill>
          <a:schemeClr val="bg1">
            <a:lumMod val="85000"/>
          </a:schemeClr>
        </a:solidFill>
      </dgm:spPr>
    </dgm:pt>
    <dgm:pt modelId="{3F7617F3-E293-41E6-A28C-2C360C9F9245}" type="pres">
      <dgm:prSet presAssocID="{BAE72CE2-6925-4AA5-A3FF-C7C9EF41E30F}" presName="c15" presStyleLbl="node1" presStyleIdx="14" presStyleCnt="19"/>
      <dgm:spPr>
        <a:solidFill>
          <a:schemeClr val="bg1">
            <a:lumMod val="85000"/>
          </a:schemeClr>
        </a:solidFill>
      </dgm:spPr>
    </dgm:pt>
    <dgm:pt modelId="{42FF805E-0294-43D8-B168-533B2DE3D2EF}" type="pres">
      <dgm:prSet presAssocID="{BAE72CE2-6925-4AA5-A3FF-C7C9EF41E30F}" presName="c16" presStyleLbl="node1" presStyleIdx="15" presStyleCnt="19"/>
      <dgm:spPr>
        <a:solidFill>
          <a:schemeClr val="bg1">
            <a:lumMod val="85000"/>
          </a:schemeClr>
        </a:solidFill>
      </dgm:spPr>
    </dgm:pt>
    <dgm:pt modelId="{C98F754B-AD2B-4FD4-8D1C-FC65354226E5}" type="pres">
      <dgm:prSet presAssocID="{BAE72CE2-6925-4AA5-A3FF-C7C9EF41E30F}" presName="c17" presStyleLbl="node1" presStyleIdx="16" presStyleCnt="19"/>
      <dgm:spPr>
        <a:solidFill>
          <a:schemeClr val="bg1">
            <a:lumMod val="85000"/>
          </a:schemeClr>
        </a:solidFill>
      </dgm:spPr>
    </dgm:pt>
    <dgm:pt modelId="{80AE40F1-6857-47E9-86BE-005CA74D3831}" type="pres">
      <dgm:prSet presAssocID="{BAE72CE2-6925-4AA5-A3FF-C7C9EF41E30F}" presName="c18" presStyleLbl="node1" presStyleIdx="17" presStyleCnt="19"/>
      <dgm:spPr>
        <a:solidFill>
          <a:schemeClr val="bg1">
            <a:lumMod val="85000"/>
          </a:schemeClr>
        </a:solidFill>
      </dgm:spPr>
    </dgm:pt>
    <dgm:pt modelId="{70755121-56E1-4C50-A114-4F8E3FFF6FB5}" type="pres">
      <dgm:prSet presAssocID="{F9CDED98-A442-4E95-9F97-7657BA016643}" presName="chevronComposite1" presStyleCnt="0"/>
      <dgm:spPr/>
    </dgm:pt>
    <dgm:pt modelId="{3B0F28C3-8A12-4C6F-934F-F594EDA89324}" type="pres">
      <dgm:prSet presAssocID="{F9CDED98-A442-4E95-9F97-7657BA016643}" presName="chevron1" presStyleLbl="sibTrans2D1" presStyleIdx="0" presStyleCnt="2" custScaleX="41642" custScaleY="67819" custLinFactNeighborX="-24133"/>
      <dgm:spPr>
        <a:solidFill>
          <a:schemeClr val="accent2">
            <a:lumMod val="75000"/>
          </a:schemeClr>
        </a:solidFill>
      </dgm:spPr>
    </dgm:pt>
    <dgm:pt modelId="{91479C75-F9FE-411D-B3FD-04145A2B22B9}" type="pres">
      <dgm:prSet presAssocID="{F9CDED98-A442-4E95-9F97-7657BA016643}" presName="spChevron1" presStyleCnt="0"/>
      <dgm:spPr/>
    </dgm:pt>
    <dgm:pt modelId="{21268E29-AA7B-4D95-B3A4-6D92696C3A79}" type="pres">
      <dgm:prSet presAssocID="{F9CDED98-A442-4E95-9F97-7657BA016643}" presName="overlap" presStyleCnt="0"/>
      <dgm:spPr/>
    </dgm:pt>
    <dgm:pt modelId="{275002D5-5A12-41FE-9352-0B7F4D410623}" type="pres">
      <dgm:prSet presAssocID="{F9CDED98-A442-4E95-9F97-7657BA016643}" presName="chevronComposite2" presStyleCnt="0"/>
      <dgm:spPr/>
    </dgm:pt>
    <dgm:pt modelId="{BAFCAA92-D732-4EFE-BF67-A456ADCEEFC4}" type="pres">
      <dgm:prSet presAssocID="{F9CDED98-A442-4E95-9F97-7657BA016643}" presName="chevron2" presStyleLbl="sibTrans2D1" presStyleIdx="1" presStyleCnt="2" custScaleX="41642" custScaleY="67819" custLinFactNeighborX="-24133"/>
      <dgm:spPr>
        <a:solidFill>
          <a:schemeClr val="bg1">
            <a:lumMod val="85000"/>
          </a:schemeClr>
        </a:solidFill>
      </dgm:spPr>
    </dgm:pt>
    <dgm:pt modelId="{B31583A3-9D66-40D5-BEC9-21DF28D0DC73}" type="pres">
      <dgm:prSet presAssocID="{F9CDED98-A442-4E95-9F97-7657BA016643}" presName="spChevron2" presStyleCnt="0"/>
      <dgm:spPr/>
    </dgm:pt>
    <dgm:pt modelId="{E19F972D-9698-4078-93A2-766FEE5A8A0A}" type="pres">
      <dgm:prSet presAssocID="{E3E8AE21-2760-4901-ADD7-65DF79C5D0BB}" presName="last" presStyleCnt="0"/>
      <dgm:spPr/>
    </dgm:pt>
    <dgm:pt modelId="{5EBDFFAD-F464-46E9-A2DA-4E21F0C31AB7}" type="pres">
      <dgm:prSet presAssocID="{E3E8AE21-2760-4901-ADD7-65DF79C5D0BB}" presName="circleTx" presStyleLbl="node1" presStyleIdx="18" presStyleCnt="19" custScaleX="136492" custScaleY="101108" custLinFactNeighborX="-7291" custLinFactNeighborY="-13963"/>
      <dgm:spPr/>
      <dgm:t>
        <a:bodyPr/>
        <a:lstStyle/>
        <a:p>
          <a:endParaRPr lang="es-PY"/>
        </a:p>
      </dgm:t>
    </dgm:pt>
    <dgm:pt modelId="{5AB44CCD-3AE9-47DF-A0D2-E201AB3606D3}" type="pres">
      <dgm:prSet presAssocID="{E3E8AE21-2760-4901-ADD7-65DF79C5D0BB}" presName="spN" presStyleCnt="0"/>
      <dgm:spPr/>
    </dgm:pt>
  </dgm:ptLst>
  <dgm:cxnLst>
    <dgm:cxn modelId="{A813F07F-971C-4078-BDDD-C501EF518888}" type="presOf" srcId="{BAE72CE2-6925-4AA5-A3FF-C7C9EF41E30F}" destId="{1287CFD0-544B-462F-A47D-A500293A71F7}" srcOrd="0" destOrd="0" presId="urn:microsoft.com/office/officeart/2009/3/layout/RandomtoResultProcess"/>
    <dgm:cxn modelId="{FECFC00D-EC23-4AF8-8C59-74112DFBEF7F}" type="presOf" srcId="{E3E8AE21-2760-4901-ADD7-65DF79C5D0BB}" destId="{5EBDFFAD-F464-46E9-A2DA-4E21F0C31AB7}" srcOrd="0" destOrd="0" presId="urn:microsoft.com/office/officeart/2009/3/layout/RandomtoResultProcess"/>
    <dgm:cxn modelId="{9B72C374-BA8D-4A4F-A1B3-262C5EC9436E}" type="presOf" srcId="{3FEFB3F5-D36E-4233-BF6A-9585B46BA9AE}" destId="{3089EF87-1896-4476-91F5-0F0CA2D8E4FF}" srcOrd="0" destOrd="0" presId="urn:microsoft.com/office/officeart/2009/3/layout/RandomtoResultProcess"/>
    <dgm:cxn modelId="{E30C4F38-80A9-43D9-8DC5-0F0B65CA5EF7}" srcId="{3FEFB3F5-D36E-4233-BF6A-9585B46BA9AE}" destId="{BAE72CE2-6925-4AA5-A3FF-C7C9EF41E30F}" srcOrd="0" destOrd="0" parTransId="{31C3F5D0-55A1-44FD-BAEF-6171833DFC34}" sibTransId="{F9CDED98-A442-4E95-9F97-7657BA016643}"/>
    <dgm:cxn modelId="{74569406-E8A9-4713-94D3-1D01FD2FB820}" srcId="{3FEFB3F5-D36E-4233-BF6A-9585B46BA9AE}" destId="{E3E8AE21-2760-4901-ADD7-65DF79C5D0BB}" srcOrd="1" destOrd="0" parTransId="{65D9CF48-7D3A-4808-A518-EBB2877064A4}" sibTransId="{6334CB0D-7FC8-43F6-B3D5-992B3AE8F9A9}"/>
    <dgm:cxn modelId="{1131A792-7388-4952-BBC7-17362E108076}" type="presParOf" srcId="{3089EF87-1896-4476-91F5-0F0CA2D8E4FF}" destId="{41146FAB-8536-4CD4-9DF7-3D5E1FE48D47}" srcOrd="0" destOrd="0" presId="urn:microsoft.com/office/officeart/2009/3/layout/RandomtoResultProcess"/>
    <dgm:cxn modelId="{31788159-99BA-4AF3-8D80-0A88AA5190CA}" type="presParOf" srcId="{41146FAB-8536-4CD4-9DF7-3D5E1FE48D47}" destId="{1287CFD0-544B-462F-A47D-A500293A71F7}" srcOrd="0" destOrd="0" presId="urn:microsoft.com/office/officeart/2009/3/layout/RandomtoResultProcess"/>
    <dgm:cxn modelId="{5E3CF88F-DDD9-448F-9AAF-EDFC921ECB36}" type="presParOf" srcId="{41146FAB-8536-4CD4-9DF7-3D5E1FE48D47}" destId="{48483929-64FF-44AB-9F75-69F4F2762A63}" srcOrd="1" destOrd="0" presId="urn:microsoft.com/office/officeart/2009/3/layout/RandomtoResultProcess"/>
    <dgm:cxn modelId="{9BD40341-9EE9-4409-A9CB-0A40FDEDE603}" type="presParOf" srcId="{41146FAB-8536-4CD4-9DF7-3D5E1FE48D47}" destId="{FF80D9F1-799D-474F-B6C3-559B08E3A9D8}" srcOrd="2" destOrd="0" presId="urn:microsoft.com/office/officeart/2009/3/layout/RandomtoResultProcess"/>
    <dgm:cxn modelId="{DCEC664F-59D3-49B2-B525-17F8BCE6D12E}" type="presParOf" srcId="{41146FAB-8536-4CD4-9DF7-3D5E1FE48D47}" destId="{546DC75B-0338-46F0-87FF-6CE01F889A80}" srcOrd="3" destOrd="0" presId="urn:microsoft.com/office/officeart/2009/3/layout/RandomtoResultProcess"/>
    <dgm:cxn modelId="{38AFBD65-CA71-4285-8D2B-A50C645891AC}" type="presParOf" srcId="{41146FAB-8536-4CD4-9DF7-3D5E1FE48D47}" destId="{62A334B9-03C7-41C5-918C-6958293A9F30}" srcOrd="4" destOrd="0" presId="urn:microsoft.com/office/officeart/2009/3/layout/RandomtoResultProcess"/>
    <dgm:cxn modelId="{5D286367-94DF-4C24-B1D8-94C64805276E}" type="presParOf" srcId="{41146FAB-8536-4CD4-9DF7-3D5E1FE48D47}" destId="{D7EEF68B-AD8F-4622-8AF7-7A12473230B5}" srcOrd="5" destOrd="0" presId="urn:microsoft.com/office/officeart/2009/3/layout/RandomtoResultProcess"/>
    <dgm:cxn modelId="{23C8AE6D-D401-4176-8DCB-6652A6A4A8B1}" type="presParOf" srcId="{41146FAB-8536-4CD4-9DF7-3D5E1FE48D47}" destId="{2035C881-E342-4645-924A-284579AE5479}" srcOrd="6" destOrd="0" presId="urn:microsoft.com/office/officeart/2009/3/layout/RandomtoResultProcess"/>
    <dgm:cxn modelId="{C2DC7C22-89A8-4DCB-81AF-3ED0502D6D77}" type="presParOf" srcId="{41146FAB-8536-4CD4-9DF7-3D5E1FE48D47}" destId="{2928C4A7-A37D-4C3B-88F0-BA0551F249D4}" srcOrd="7" destOrd="0" presId="urn:microsoft.com/office/officeart/2009/3/layout/RandomtoResultProcess"/>
    <dgm:cxn modelId="{A24D13FE-F04D-4EF4-AEFB-9BF7B2EB9B83}" type="presParOf" srcId="{41146FAB-8536-4CD4-9DF7-3D5E1FE48D47}" destId="{39D8E84B-14BB-4218-9C4B-B12A71DDFA1A}" srcOrd="8" destOrd="0" presId="urn:microsoft.com/office/officeart/2009/3/layout/RandomtoResultProcess"/>
    <dgm:cxn modelId="{9C14A0E7-2CFF-4CB7-ACE9-F763A8C09C2A}" type="presParOf" srcId="{41146FAB-8536-4CD4-9DF7-3D5E1FE48D47}" destId="{7407AA09-AB56-4ADE-AE3C-BE620E2C6D85}" srcOrd="9" destOrd="0" presId="urn:microsoft.com/office/officeart/2009/3/layout/RandomtoResultProcess"/>
    <dgm:cxn modelId="{88435EA2-D277-41B7-8A71-59F6638DD4CD}" type="presParOf" srcId="{41146FAB-8536-4CD4-9DF7-3D5E1FE48D47}" destId="{032E2B26-2429-4701-AC05-BA6FA7EE0A5E}" srcOrd="10" destOrd="0" presId="urn:microsoft.com/office/officeart/2009/3/layout/RandomtoResultProcess"/>
    <dgm:cxn modelId="{7F7B84BC-245F-4F15-922A-161E951308E5}" type="presParOf" srcId="{41146FAB-8536-4CD4-9DF7-3D5E1FE48D47}" destId="{A37B3024-7573-439E-9154-F2027DAD6CC7}" srcOrd="11" destOrd="0" presId="urn:microsoft.com/office/officeart/2009/3/layout/RandomtoResultProcess"/>
    <dgm:cxn modelId="{B62A6A49-4364-4A66-8A96-3BBF1C443322}" type="presParOf" srcId="{41146FAB-8536-4CD4-9DF7-3D5E1FE48D47}" destId="{F852A58A-C90D-4260-B63C-51FA09F778B8}" srcOrd="12" destOrd="0" presId="urn:microsoft.com/office/officeart/2009/3/layout/RandomtoResultProcess"/>
    <dgm:cxn modelId="{76DF8521-6E14-4C3A-930A-D30B3CFB6A17}" type="presParOf" srcId="{41146FAB-8536-4CD4-9DF7-3D5E1FE48D47}" destId="{BB36D18F-FDD7-4141-8714-8CB8F31F7FB3}" srcOrd="13" destOrd="0" presId="urn:microsoft.com/office/officeart/2009/3/layout/RandomtoResultProcess"/>
    <dgm:cxn modelId="{AE939E80-69EB-4194-81E7-FA71455B7E32}" type="presParOf" srcId="{41146FAB-8536-4CD4-9DF7-3D5E1FE48D47}" destId="{B7CE8429-2777-406B-97CB-ED88FE37FBC7}" srcOrd="14" destOrd="0" presId="urn:microsoft.com/office/officeart/2009/3/layout/RandomtoResultProcess"/>
    <dgm:cxn modelId="{148B7B17-4866-4C97-A73A-D8FA1DB3B059}" type="presParOf" srcId="{41146FAB-8536-4CD4-9DF7-3D5E1FE48D47}" destId="{3F7617F3-E293-41E6-A28C-2C360C9F9245}" srcOrd="15" destOrd="0" presId="urn:microsoft.com/office/officeart/2009/3/layout/RandomtoResultProcess"/>
    <dgm:cxn modelId="{E0613957-551C-4CF3-8BAF-86096FB9580E}" type="presParOf" srcId="{41146FAB-8536-4CD4-9DF7-3D5E1FE48D47}" destId="{42FF805E-0294-43D8-B168-533B2DE3D2EF}" srcOrd="16" destOrd="0" presId="urn:microsoft.com/office/officeart/2009/3/layout/RandomtoResultProcess"/>
    <dgm:cxn modelId="{9AF6BBA0-EED9-40B7-B35D-B4B7E6D4B6B6}" type="presParOf" srcId="{41146FAB-8536-4CD4-9DF7-3D5E1FE48D47}" destId="{C98F754B-AD2B-4FD4-8D1C-FC65354226E5}" srcOrd="17" destOrd="0" presId="urn:microsoft.com/office/officeart/2009/3/layout/RandomtoResultProcess"/>
    <dgm:cxn modelId="{32ADB173-F501-4862-9AB1-8CC87A4E8B7A}" type="presParOf" srcId="{41146FAB-8536-4CD4-9DF7-3D5E1FE48D47}" destId="{80AE40F1-6857-47E9-86BE-005CA74D3831}" srcOrd="18" destOrd="0" presId="urn:microsoft.com/office/officeart/2009/3/layout/RandomtoResultProcess"/>
    <dgm:cxn modelId="{56199F31-08DC-45C6-B5A1-21662E7D4869}" type="presParOf" srcId="{3089EF87-1896-4476-91F5-0F0CA2D8E4FF}" destId="{70755121-56E1-4C50-A114-4F8E3FFF6FB5}" srcOrd="1" destOrd="0" presId="urn:microsoft.com/office/officeart/2009/3/layout/RandomtoResultProcess"/>
    <dgm:cxn modelId="{8E7CF7B1-BCEE-4434-B05A-465025D07713}" type="presParOf" srcId="{70755121-56E1-4C50-A114-4F8E3FFF6FB5}" destId="{3B0F28C3-8A12-4C6F-934F-F594EDA89324}" srcOrd="0" destOrd="0" presId="urn:microsoft.com/office/officeart/2009/3/layout/RandomtoResultProcess"/>
    <dgm:cxn modelId="{3D2A22CC-460A-4654-965A-1946D299D898}" type="presParOf" srcId="{70755121-56E1-4C50-A114-4F8E3FFF6FB5}" destId="{91479C75-F9FE-411D-B3FD-04145A2B22B9}" srcOrd="1" destOrd="0" presId="urn:microsoft.com/office/officeart/2009/3/layout/RandomtoResultProcess"/>
    <dgm:cxn modelId="{372BAACD-1B1C-4265-BC61-4E826798E5EB}" type="presParOf" srcId="{3089EF87-1896-4476-91F5-0F0CA2D8E4FF}" destId="{21268E29-AA7B-4D95-B3A4-6D92696C3A79}" srcOrd="2" destOrd="0" presId="urn:microsoft.com/office/officeart/2009/3/layout/RandomtoResultProcess"/>
    <dgm:cxn modelId="{D50D2E56-41F0-456F-9453-09F7A484ECF6}" type="presParOf" srcId="{3089EF87-1896-4476-91F5-0F0CA2D8E4FF}" destId="{275002D5-5A12-41FE-9352-0B7F4D410623}" srcOrd="3" destOrd="0" presId="urn:microsoft.com/office/officeart/2009/3/layout/RandomtoResultProcess"/>
    <dgm:cxn modelId="{C7894125-D122-4DA8-A572-277E91C3A57A}" type="presParOf" srcId="{275002D5-5A12-41FE-9352-0B7F4D410623}" destId="{BAFCAA92-D732-4EFE-BF67-A456ADCEEFC4}" srcOrd="0" destOrd="0" presId="urn:microsoft.com/office/officeart/2009/3/layout/RandomtoResultProcess"/>
    <dgm:cxn modelId="{FBEA8E78-147F-4FF4-9865-547AADF672ED}" type="presParOf" srcId="{275002D5-5A12-41FE-9352-0B7F4D410623}" destId="{B31583A3-9D66-40D5-BEC9-21DF28D0DC73}" srcOrd="1" destOrd="0" presId="urn:microsoft.com/office/officeart/2009/3/layout/RandomtoResultProcess"/>
    <dgm:cxn modelId="{443DA743-C1D9-4920-B575-AECDC61DCAC6}" type="presParOf" srcId="{3089EF87-1896-4476-91F5-0F0CA2D8E4FF}" destId="{E19F972D-9698-4078-93A2-766FEE5A8A0A}" srcOrd="4" destOrd="0" presId="urn:microsoft.com/office/officeart/2009/3/layout/RandomtoResultProcess"/>
    <dgm:cxn modelId="{1B9BD638-2762-4588-9CE0-E89B3CC7AE2B}" type="presParOf" srcId="{E19F972D-9698-4078-93A2-766FEE5A8A0A}" destId="{5EBDFFAD-F464-46E9-A2DA-4E21F0C31AB7}" srcOrd="0" destOrd="0" presId="urn:microsoft.com/office/officeart/2009/3/layout/RandomtoResultProcess"/>
    <dgm:cxn modelId="{C1E6419B-3899-446F-9C5F-DD21FAB9F823}" type="presParOf" srcId="{E19F972D-9698-4078-93A2-766FEE5A8A0A}" destId="{5AB44CCD-3AE9-47DF-A0D2-E201AB3606D3}" srcOrd="1"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6F6D554-8833-48C0-9575-1EB3980ED17B}" type="doc">
      <dgm:prSet loTypeId="urn:microsoft.com/office/officeart/2005/8/layout/lProcess1" loCatId="process" qsTypeId="urn:microsoft.com/office/officeart/2005/8/quickstyle/simple2" qsCatId="simple" csTypeId="urn:microsoft.com/office/officeart/2005/8/colors/accent5_2" csCatId="accent5" phldr="1"/>
      <dgm:spPr/>
      <dgm:t>
        <a:bodyPr/>
        <a:lstStyle/>
        <a:p>
          <a:endParaRPr lang="es-PY"/>
        </a:p>
      </dgm:t>
    </dgm:pt>
    <dgm:pt modelId="{33DA1A25-E126-43E3-A6A0-5E6F1FD101F1}">
      <dgm:prSet phldrT="[Texto]" custT="1"/>
      <dgm:spPr>
        <a:solidFill>
          <a:schemeClr val="accent2">
            <a:lumMod val="75000"/>
          </a:schemeClr>
        </a:solidFill>
      </dgm:spPr>
      <dgm:t>
        <a:bodyPr anchor="ctr"/>
        <a:lstStyle/>
        <a:p>
          <a:pPr algn="l"/>
          <a:r>
            <a:rPr lang="es-PY" sz="1800" b="1" dirty="0" smtClean="0">
              <a:latin typeface="Book Antiqua" panose="02040602050305030304" pitchFamily="18" charset="0"/>
            </a:rPr>
            <a:t>Transferencia de conocimientos</a:t>
          </a:r>
          <a:endParaRPr lang="es-PY" sz="1800" b="1" dirty="0"/>
        </a:p>
      </dgm:t>
    </dgm:pt>
    <dgm:pt modelId="{9FC2BB83-4D92-4C28-BC57-092360DCDE5C}" type="parTrans" cxnId="{81E608EF-621A-4856-B0C5-114CDC670FE5}">
      <dgm:prSet/>
      <dgm:spPr/>
      <dgm:t>
        <a:bodyPr/>
        <a:lstStyle/>
        <a:p>
          <a:endParaRPr lang="es-PY"/>
        </a:p>
      </dgm:t>
    </dgm:pt>
    <dgm:pt modelId="{4456F747-56F4-4443-94E5-3F9F9B944CC2}" type="sibTrans" cxnId="{81E608EF-621A-4856-B0C5-114CDC670FE5}">
      <dgm:prSet/>
      <dgm:spPr/>
      <dgm:t>
        <a:bodyPr/>
        <a:lstStyle/>
        <a:p>
          <a:endParaRPr lang="es-PY"/>
        </a:p>
      </dgm:t>
    </dgm:pt>
    <dgm:pt modelId="{ADFA565D-1E0E-40DC-843A-ED346832472C}">
      <dgm:prSet custT="1"/>
      <dgm:spPr>
        <a:solidFill>
          <a:schemeClr val="bg1">
            <a:lumMod val="50000"/>
            <a:alpha val="90000"/>
          </a:schemeClr>
        </a:solidFill>
        <a:ln>
          <a:solidFill>
            <a:schemeClr val="bg1">
              <a:lumMod val="50000"/>
              <a:alpha val="90000"/>
            </a:schemeClr>
          </a:solidFill>
        </a:ln>
      </dgm:spPr>
      <dgm:t>
        <a:bodyPr anchor="ctr"/>
        <a:lstStyle/>
        <a:p>
          <a:pPr algn="l"/>
          <a:r>
            <a:rPr lang="es-PY" sz="1800" b="1" dirty="0" smtClean="0">
              <a:solidFill>
                <a:schemeClr val="bg1"/>
              </a:solidFill>
              <a:latin typeface="Book Antiqua" panose="02040602050305030304" pitchFamily="18" charset="0"/>
            </a:rPr>
            <a:t>Capital Humano fortalecido </a:t>
          </a:r>
        </a:p>
      </dgm:t>
    </dgm:pt>
    <dgm:pt modelId="{DD9BF204-7AC1-4DF1-B6AA-3ED0E1767420}" type="parTrans" cxnId="{0B9148DF-5626-45DF-9C82-706EEE5FCF87}">
      <dgm:prSet/>
      <dgm:spPr>
        <a:solidFill>
          <a:schemeClr val="accent2">
            <a:lumMod val="50000"/>
          </a:schemeClr>
        </a:solidFill>
      </dgm:spPr>
      <dgm:t>
        <a:bodyPr/>
        <a:lstStyle/>
        <a:p>
          <a:endParaRPr lang="es-PY"/>
        </a:p>
      </dgm:t>
    </dgm:pt>
    <dgm:pt modelId="{DCA1ED94-58FE-4145-8A89-062E115D6941}" type="sibTrans" cxnId="{0B9148DF-5626-45DF-9C82-706EEE5FCF87}">
      <dgm:prSet/>
      <dgm:spPr>
        <a:solidFill>
          <a:schemeClr val="accent2">
            <a:lumMod val="50000"/>
          </a:schemeClr>
        </a:solidFill>
      </dgm:spPr>
      <dgm:t>
        <a:bodyPr/>
        <a:lstStyle/>
        <a:p>
          <a:endParaRPr lang="es-PY"/>
        </a:p>
      </dgm:t>
    </dgm:pt>
    <dgm:pt modelId="{E5923007-956B-4237-B5FA-7898354E66E9}">
      <dgm:prSet custT="1"/>
      <dgm:spPr>
        <a:solidFill>
          <a:schemeClr val="accent2">
            <a:lumMod val="20000"/>
            <a:lumOff val="80000"/>
            <a:alpha val="90000"/>
          </a:schemeClr>
        </a:solidFill>
        <a:ln>
          <a:solidFill>
            <a:schemeClr val="accent2">
              <a:lumMod val="20000"/>
              <a:lumOff val="80000"/>
              <a:alpha val="90000"/>
            </a:schemeClr>
          </a:solidFill>
        </a:ln>
      </dgm:spPr>
      <dgm:t>
        <a:bodyPr anchor="ctr"/>
        <a:lstStyle/>
        <a:p>
          <a:pPr algn="l"/>
          <a:r>
            <a:rPr lang="es-MX" sz="1600" b="1" dirty="0" smtClean="0">
              <a:solidFill>
                <a:schemeClr val="accent2">
                  <a:lumMod val="50000"/>
                </a:schemeClr>
              </a:solidFill>
              <a:latin typeface="Book Antiqua" panose="02040602050305030304" pitchFamily="18" charset="0"/>
            </a:rPr>
            <a:t>Contraparte de entidades evaluadas valoran recomendaciones, como aporte para mejorar la gestión</a:t>
          </a:r>
          <a:endParaRPr lang="es-PY" sz="1600" b="1" dirty="0" smtClean="0">
            <a:solidFill>
              <a:schemeClr val="accent2">
                <a:lumMod val="50000"/>
              </a:schemeClr>
            </a:solidFill>
            <a:latin typeface="Book Antiqua" panose="02040602050305030304" pitchFamily="18" charset="0"/>
          </a:endParaRPr>
        </a:p>
      </dgm:t>
    </dgm:pt>
    <dgm:pt modelId="{25AE45E9-5BC7-4F13-9A13-97A74D5B09B8}" type="parTrans" cxnId="{3F5685DB-BB13-4178-9D56-E92988E694FC}">
      <dgm:prSet/>
      <dgm:spPr/>
      <dgm:t>
        <a:bodyPr/>
        <a:lstStyle/>
        <a:p>
          <a:endParaRPr lang="es-PY"/>
        </a:p>
      </dgm:t>
    </dgm:pt>
    <dgm:pt modelId="{2BCD6594-DCF5-4842-AE49-2804C6369243}" type="sibTrans" cxnId="{3F5685DB-BB13-4178-9D56-E92988E694FC}">
      <dgm:prSet/>
      <dgm:spPr/>
      <dgm:t>
        <a:bodyPr/>
        <a:lstStyle/>
        <a:p>
          <a:endParaRPr lang="es-PY"/>
        </a:p>
      </dgm:t>
    </dgm:pt>
    <dgm:pt modelId="{1AA3F6C4-AA5B-4EB4-B916-676AE56F3685}" type="pres">
      <dgm:prSet presAssocID="{A6F6D554-8833-48C0-9575-1EB3980ED17B}" presName="Name0" presStyleCnt="0">
        <dgm:presLayoutVars>
          <dgm:dir/>
          <dgm:animLvl val="lvl"/>
          <dgm:resizeHandles val="exact"/>
        </dgm:presLayoutVars>
      </dgm:prSet>
      <dgm:spPr/>
      <dgm:t>
        <a:bodyPr/>
        <a:lstStyle/>
        <a:p>
          <a:endParaRPr lang="es-PY"/>
        </a:p>
      </dgm:t>
    </dgm:pt>
    <dgm:pt modelId="{A9401934-803A-48D1-9921-82E217A87079}" type="pres">
      <dgm:prSet presAssocID="{33DA1A25-E126-43E3-A6A0-5E6F1FD101F1}" presName="vertFlow" presStyleCnt="0"/>
      <dgm:spPr/>
    </dgm:pt>
    <dgm:pt modelId="{521DE276-CDDD-4D7F-B4B8-593140D871F7}" type="pres">
      <dgm:prSet presAssocID="{33DA1A25-E126-43E3-A6A0-5E6F1FD101F1}" presName="header" presStyleLbl="node1" presStyleIdx="0" presStyleCnt="1"/>
      <dgm:spPr/>
      <dgm:t>
        <a:bodyPr/>
        <a:lstStyle/>
        <a:p>
          <a:endParaRPr lang="es-PY"/>
        </a:p>
      </dgm:t>
    </dgm:pt>
    <dgm:pt modelId="{EC29FEBC-A0CF-43DC-871B-2035AC340247}" type="pres">
      <dgm:prSet presAssocID="{DD9BF204-7AC1-4DF1-B6AA-3ED0E1767420}" presName="parTrans" presStyleLbl="sibTrans2D1" presStyleIdx="0" presStyleCnt="2"/>
      <dgm:spPr/>
      <dgm:t>
        <a:bodyPr/>
        <a:lstStyle/>
        <a:p>
          <a:endParaRPr lang="es-PY"/>
        </a:p>
      </dgm:t>
    </dgm:pt>
    <dgm:pt modelId="{FF5626D6-2762-436C-99DE-338BEE640569}" type="pres">
      <dgm:prSet presAssocID="{ADFA565D-1E0E-40DC-843A-ED346832472C}" presName="child" presStyleLbl="alignAccFollowNode1" presStyleIdx="0" presStyleCnt="2">
        <dgm:presLayoutVars>
          <dgm:chMax val="0"/>
          <dgm:bulletEnabled val="1"/>
        </dgm:presLayoutVars>
      </dgm:prSet>
      <dgm:spPr/>
      <dgm:t>
        <a:bodyPr/>
        <a:lstStyle/>
        <a:p>
          <a:endParaRPr lang="es-PY"/>
        </a:p>
      </dgm:t>
    </dgm:pt>
    <dgm:pt modelId="{BE22857D-59C2-4FB2-A0D5-8D8CB356B508}" type="pres">
      <dgm:prSet presAssocID="{DCA1ED94-58FE-4145-8A89-062E115D6941}" presName="sibTrans" presStyleLbl="sibTrans2D1" presStyleIdx="1" presStyleCnt="2"/>
      <dgm:spPr/>
      <dgm:t>
        <a:bodyPr/>
        <a:lstStyle/>
        <a:p>
          <a:endParaRPr lang="es-PY"/>
        </a:p>
      </dgm:t>
    </dgm:pt>
    <dgm:pt modelId="{12F95EF0-6794-4308-8A3A-7586FF373F62}" type="pres">
      <dgm:prSet presAssocID="{E5923007-956B-4237-B5FA-7898354E66E9}" presName="child" presStyleLbl="alignAccFollowNode1" presStyleIdx="1" presStyleCnt="2">
        <dgm:presLayoutVars>
          <dgm:chMax val="0"/>
          <dgm:bulletEnabled val="1"/>
        </dgm:presLayoutVars>
      </dgm:prSet>
      <dgm:spPr/>
      <dgm:t>
        <a:bodyPr/>
        <a:lstStyle/>
        <a:p>
          <a:endParaRPr lang="es-PY"/>
        </a:p>
      </dgm:t>
    </dgm:pt>
  </dgm:ptLst>
  <dgm:cxnLst>
    <dgm:cxn modelId="{1FAD72B2-8CC1-447A-9BF5-3894C903C33B}" type="presOf" srcId="{E5923007-956B-4237-B5FA-7898354E66E9}" destId="{12F95EF0-6794-4308-8A3A-7586FF373F62}" srcOrd="0" destOrd="0" presId="urn:microsoft.com/office/officeart/2005/8/layout/lProcess1"/>
    <dgm:cxn modelId="{F8420E49-DA97-428D-A845-1C7833F34DF3}" type="presOf" srcId="{ADFA565D-1E0E-40DC-843A-ED346832472C}" destId="{FF5626D6-2762-436C-99DE-338BEE640569}" srcOrd="0" destOrd="0" presId="urn:microsoft.com/office/officeart/2005/8/layout/lProcess1"/>
    <dgm:cxn modelId="{81E608EF-621A-4856-B0C5-114CDC670FE5}" srcId="{A6F6D554-8833-48C0-9575-1EB3980ED17B}" destId="{33DA1A25-E126-43E3-A6A0-5E6F1FD101F1}" srcOrd="0" destOrd="0" parTransId="{9FC2BB83-4D92-4C28-BC57-092360DCDE5C}" sibTransId="{4456F747-56F4-4443-94E5-3F9F9B944CC2}"/>
    <dgm:cxn modelId="{86469128-CC76-4EB3-BEBC-06A75B6818E2}" type="presOf" srcId="{A6F6D554-8833-48C0-9575-1EB3980ED17B}" destId="{1AA3F6C4-AA5B-4EB4-B916-676AE56F3685}" srcOrd="0" destOrd="0" presId="urn:microsoft.com/office/officeart/2005/8/layout/lProcess1"/>
    <dgm:cxn modelId="{ACB0ACBC-5006-40EF-BED6-4D1741227977}" type="presOf" srcId="{DCA1ED94-58FE-4145-8A89-062E115D6941}" destId="{BE22857D-59C2-4FB2-A0D5-8D8CB356B508}" srcOrd="0" destOrd="0" presId="urn:microsoft.com/office/officeart/2005/8/layout/lProcess1"/>
    <dgm:cxn modelId="{3F5685DB-BB13-4178-9D56-E92988E694FC}" srcId="{33DA1A25-E126-43E3-A6A0-5E6F1FD101F1}" destId="{E5923007-956B-4237-B5FA-7898354E66E9}" srcOrd="1" destOrd="0" parTransId="{25AE45E9-5BC7-4F13-9A13-97A74D5B09B8}" sibTransId="{2BCD6594-DCF5-4842-AE49-2804C6369243}"/>
    <dgm:cxn modelId="{DF46A2B1-D86B-42B4-807A-CC3C18F5E281}" type="presOf" srcId="{33DA1A25-E126-43E3-A6A0-5E6F1FD101F1}" destId="{521DE276-CDDD-4D7F-B4B8-593140D871F7}" srcOrd="0" destOrd="0" presId="urn:microsoft.com/office/officeart/2005/8/layout/lProcess1"/>
    <dgm:cxn modelId="{0B9148DF-5626-45DF-9C82-706EEE5FCF87}" srcId="{33DA1A25-E126-43E3-A6A0-5E6F1FD101F1}" destId="{ADFA565D-1E0E-40DC-843A-ED346832472C}" srcOrd="0" destOrd="0" parTransId="{DD9BF204-7AC1-4DF1-B6AA-3ED0E1767420}" sibTransId="{DCA1ED94-58FE-4145-8A89-062E115D6941}"/>
    <dgm:cxn modelId="{8FE6AB0F-E496-4CD5-A2D1-023CB95BEE1F}" type="presOf" srcId="{DD9BF204-7AC1-4DF1-B6AA-3ED0E1767420}" destId="{EC29FEBC-A0CF-43DC-871B-2035AC340247}" srcOrd="0" destOrd="0" presId="urn:microsoft.com/office/officeart/2005/8/layout/lProcess1"/>
    <dgm:cxn modelId="{E18C247D-DFA5-47D0-B504-813A0592A5ED}" type="presParOf" srcId="{1AA3F6C4-AA5B-4EB4-B916-676AE56F3685}" destId="{A9401934-803A-48D1-9921-82E217A87079}" srcOrd="0" destOrd="0" presId="urn:microsoft.com/office/officeart/2005/8/layout/lProcess1"/>
    <dgm:cxn modelId="{CA84261C-8744-43FB-8F4C-A378130B6196}" type="presParOf" srcId="{A9401934-803A-48D1-9921-82E217A87079}" destId="{521DE276-CDDD-4D7F-B4B8-593140D871F7}" srcOrd="0" destOrd="0" presId="urn:microsoft.com/office/officeart/2005/8/layout/lProcess1"/>
    <dgm:cxn modelId="{01A16A08-DDB4-4CDA-8167-A7A549960141}" type="presParOf" srcId="{A9401934-803A-48D1-9921-82E217A87079}" destId="{EC29FEBC-A0CF-43DC-871B-2035AC340247}" srcOrd="1" destOrd="0" presId="urn:microsoft.com/office/officeart/2005/8/layout/lProcess1"/>
    <dgm:cxn modelId="{22B3874C-2CC6-457B-8349-F6E20AD6ED1B}" type="presParOf" srcId="{A9401934-803A-48D1-9921-82E217A87079}" destId="{FF5626D6-2762-436C-99DE-338BEE640569}" srcOrd="2" destOrd="0" presId="urn:microsoft.com/office/officeart/2005/8/layout/lProcess1"/>
    <dgm:cxn modelId="{BE7E1A8E-D1B3-4F03-8916-8605927DA838}" type="presParOf" srcId="{A9401934-803A-48D1-9921-82E217A87079}" destId="{BE22857D-59C2-4FB2-A0D5-8D8CB356B508}" srcOrd="3" destOrd="0" presId="urn:microsoft.com/office/officeart/2005/8/layout/lProcess1"/>
    <dgm:cxn modelId="{359A6EA4-CDFC-4ABE-A34C-2F0B24A8486B}" type="presParOf" srcId="{A9401934-803A-48D1-9921-82E217A87079}" destId="{12F95EF0-6794-4308-8A3A-7586FF373F62}" srcOrd="4"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5C1E615-46C3-4568-885B-0F2F66CB83A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s-PY"/>
        </a:p>
      </dgm:t>
    </dgm:pt>
    <dgm:pt modelId="{5F80F3F2-494A-4871-B5E7-942FE5774742}">
      <dgm:prSet phldrT="[Texto]" custT="1"/>
      <dgm:spPr>
        <a:solidFill>
          <a:schemeClr val="accent2">
            <a:lumMod val="75000"/>
          </a:schemeClr>
        </a:solidFill>
      </dgm:spPr>
      <dgm:t>
        <a:bodyPr/>
        <a:lstStyle/>
        <a:p>
          <a:r>
            <a:rPr lang="es-PY" sz="2000" dirty="0" smtClean="0"/>
            <a:t>Información Primaria</a:t>
          </a:r>
        </a:p>
        <a:p>
          <a:endParaRPr lang="es-PY" sz="1100" dirty="0"/>
        </a:p>
      </dgm:t>
    </dgm:pt>
    <dgm:pt modelId="{B9804996-0AB1-4207-B8C0-25886728E23C}" type="parTrans" cxnId="{9927510C-FAB7-4630-852A-D3CEEA564D7A}">
      <dgm:prSet/>
      <dgm:spPr/>
      <dgm:t>
        <a:bodyPr/>
        <a:lstStyle/>
        <a:p>
          <a:endParaRPr lang="es-PY"/>
        </a:p>
      </dgm:t>
    </dgm:pt>
    <dgm:pt modelId="{99EF1877-34A8-414C-B6EF-FC25029E2D5B}" type="sibTrans" cxnId="{9927510C-FAB7-4630-852A-D3CEEA564D7A}">
      <dgm:prSet/>
      <dgm:spPr/>
      <dgm:t>
        <a:bodyPr/>
        <a:lstStyle/>
        <a:p>
          <a:endParaRPr lang="es-PY"/>
        </a:p>
      </dgm:t>
    </dgm:pt>
    <dgm:pt modelId="{0CFC87CA-1E09-4B74-868B-8423E734EB35}">
      <dgm:prSet phldrT="[Texto]"/>
      <dgm:spPr>
        <a:solidFill>
          <a:schemeClr val="accent2">
            <a:lumMod val="75000"/>
          </a:schemeClr>
        </a:solidFill>
      </dgm:spPr>
      <dgm:t>
        <a:bodyPr/>
        <a:lstStyle/>
        <a:p>
          <a:r>
            <a:rPr lang="es-PY" sz="1500" dirty="0" smtClean="0"/>
            <a:t>Entrevistas a referentes Institucionales</a:t>
          </a:r>
          <a:endParaRPr lang="es-PY" sz="1500" dirty="0"/>
        </a:p>
      </dgm:t>
    </dgm:pt>
    <dgm:pt modelId="{580BDC42-94E9-49C0-A255-677CF8BB3D4A}" type="parTrans" cxnId="{1A9C741B-66AA-47B7-AA9A-B4EF7D024C89}">
      <dgm:prSet/>
      <dgm:spPr/>
      <dgm:t>
        <a:bodyPr/>
        <a:lstStyle/>
        <a:p>
          <a:endParaRPr lang="es-PY"/>
        </a:p>
      </dgm:t>
    </dgm:pt>
    <dgm:pt modelId="{FA7FF599-771A-4249-9EA7-39A987399190}" type="sibTrans" cxnId="{1A9C741B-66AA-47B7-AA9A-B4EF7D024C89}">
      <dgm:prSet/>
      <dgm:spPr/>
      <dgm:t>
        <a:bodyPr/>
        <a:lstStyle/>
        <a:p>
          <a:endParaRPr lang="es-PY"/>
        </a:p>
      </dgm:t>
    </dgm:pt>
    <dgm:pt modelId="{000BE271-BBF7-478F-84AB-82759FF44102}">
      <dgm:prSet phldrT="[Texto]" custT="1"/>
      <dgm:spPr>
        <a:solidFill>
          <a:schemeClr val="bg1">
            <a:lumMod val="85000"/>
          </a:schemeClr>
        </a:solidFill>
      </dgm:spPr>
      <dgm:t>
        <a:bodyPr/>
        <a:lstStyle/>
        <a:p>
          <a:r>
            <a:rPr lang="es-PY" sz="2000" b="1" dirty="0" smtClean="0">
              <a:solidFill>
                <a:schemeClr val="tx1"/>
              </a:solidFill>
            </a:rPr>
            <a:t>Información Secundaria</a:t>
          </a:r>
        </a:p>
        <a:p>
          <a:endParaRPr lang="es-PY" sz="1000" dirty="0">
            <a:solidFill>
              <a:schemeClr val="tx1"/>
            </a:solidFill>
          </a:endParaRPr>
        </a:p>
      </dgm:t>
    </dgm:pt>
    <dgm:pt modelId="{FC6E008B-2EAC-45D3-A958-AD15DEF32455}" type="parTrans" cxnId="{6CB93DA1-1948-488F-91AD-A0640DC65813}">
      <dgm:prSet/>
      <dgm:spPr/>
      <dgm:t>
        <a:bodyPr/>
        <a:lstStyle/>
        <a:p>
          <a:endParaRPr lang="es-PY"/>
        </a:p>
      </dgm:t>
    </dgm:pt>
    <dgm:pt modelId="{1DB7A8DA-B340-4615-ABE6-DC48C079F2E3}" type="sibTrans" cxnId="{6CB93DA1-1948-488F-91AD-A0640DC65813}">
      <dgm:prSet/>
      <dgm:spPr/>
      <dgm:t>
        <a:bodyPr/>
        <a:lstStyle/>
        <a:p>
          <a:endParaRPr lang="es-PY"/>
        </a:p>
      </dgm:t>
    </dgm:pt>
    <dgm:pt modelId="{84942236-DD33-431B-9DF8-75108A8333F5}">
      <dgm:prSet phldrT="[Texto]"/>
      <dgm:spPr>
        <a:solidFill>
          <a:schemeClr val="bg1">
            <a:lumMod val="85000"/>
          </a:schemeClr>
        </a:solidFill>
      </dgm:spPr>
      <dgm:t>
        <a:bodyPr/>
        <a:lstStyle/>
        <a:p>
          <a:r>
            <a:rPr lang="es-PY" sz="1300" dirty="0" smtClean="0">
              <a:solidFill>
                <a:schemeClr val="tx1"/>
              </a:solidFill>
            </a:rPr>
            <a:t>Datos Financieros – SIAF.</a:t>
          </a:r>
          <a:endParaRPr lang="es-PY" sz="1300" dirty="0">
            <a:solidFill>
              <a:schemeClr val="tx1"/>
            </a:solidFill>
          </a:endParaRPr>
        </a:p>
      </dgm:t>
    </dgm:pt>
    <dgm:pt modelId="{1B2B4606-DC36-496D-B57E-F6358DF3A0DD}" type="parTrans" cxnId="{4639B7BC-19BF-405F-B4AA-23521AF3B0B2}">
      <dgm:prSet/>
      <dgm:spPr/>
      <dgm:t>
        <a:bodyPr/>
        <a:lstStyle/>
        <a:p>
          <a:endParaRPr lang="es-PY"/>
        </a:p>
      </dgm:t>
    </dgm:pt>
    <dgm:pt modelId="{34B64E81-F079-4425-B10B-844FCEA45489}" type="sibTrans" cxnId="{4639B7BC-19BF-405F-B4AA-23521AF3B0B2}">
      <dgm:prSet/>
      <dgm:spPr/>
      <dgm:t>
        <a:bodyPr/>
        <a:lstStyle/>
        <a:p>
          <a:endParaRPr lang="es-PY"/>
        </a:p>
      </dgm:t>
    </dgm:pt>
    <dgm:pt modelId="{1BC6F29C-DFCD-439D-9A9B-DDBC63878B36}">
      <dgm:prSet phldrT="[Texto]"/>
      <dgm:spPr>
        <a:solidFill>
          <a:schemeClr val="bg1">
            <a:lumMod val="85000"/>
          </a:schemeClr>
        </a:solidFill>
      </dgm:spPr>
      <dgm:t>
        <a:bodyPr/>
        <a:lstStyle/>
        <a:p>
          <a:r>
            <a:rPr lang="es-PY" sz="1300" dirty="0" smtClean="0">
              <a:solidFill>
                <a:schemeClr val="tx1"/>
              </a:solidFill>
            </a:rPr>
            <a:t>Pagina Web</a:t>
          </a:r>
          <a:endParaRPr lang="es-PY" sz="1300" dirty="0">
            <a:solidFill>
              <a:schemeClr val="tx1"/>
            </a:solidFill>
          </a:endParaRPr>
        </a:p>
      </dgm:t>
    </dgm:pt>
    <dgm:pt modelId="{19950316-4119-4415-BBAF-101A839983E3}" type="parTrans" cxnId="{62816FC8-EED7-4F42-B499-1A69F2829D66}">
      <dgm:prSet/>
      <dgm:spPr/>
      <dgm:t>
        <a:bodyPr/>
        <a:lstStyle/>
        <a:p>
          <a:endParaRPr lang="es-PY"/>
        </a:p>
      </dgm:t>
    </dgm:pt>
    <dgm:pt modelId="{5ABF2ECE-E2EF-4F2B-94D3-558273302830}" type="sibTrans" cxnId="{62816FC8-EED7-4F42-B499-1A69F2829D66}">
      <dgm:prSet/>
      <dgm:spPr/>
      <dgm:t>
        <a:bodyPr/>
        <a:lstStyle/>
        <a:p>
          <a:endParaRPr lang="es-PY"/>
        </a:p>
      </dgm:t>
    </dgm:pt>
    <dgm:pt modelId="{2B02917E-BB50-4917-BE72-48C63FCC8E90}">
      <dgm:prSet/>
      <dgm:spPr>
        <a:solidFill>
          <a:schemeClr val="bg1">
            <a:lumMod val="85000"/>
          </a:schemeClr>
        </a:solidFill>
      </dgm:spPr>
      <dgm:t>
        <a:bodyPr/>
        <a:lstStyle/>
        <a:p>
          <a:r>
            <a:rPr lang="es-PY" sz="1300" dirty="0" smtClean="0">
              <a:solidFill>
                <a:schemeClr val="tx1"/>
              </a:solidFill>
            </a:rPr>
            <a:t>Planes Institucionales</a:t>
          </a:r>
          <a:endParaRPr lang="es-PY" sz="1300" dirty="0">
            <a:solidFill>
              <a:schemeClr val="tx1"/>
            </a:solidFill>
          </a:endParaRPr>
        </a:p>
      </dgm:t>
    </dgm:pt>
    <dgm:pt modelId="{6B75F3B2-17CB-46BC-A4DB-7FD768BCED63}" type="parTrans" cxnId="{414F98E0-99B7-4E28-92B2-4BCBA040283F}">
      <dgm:prSet/>
      <dgm:spPr/>
      <dgm:t>
        <a:bodyPr/>
        <a:lstStyle/>
        <a:p>
          <a:endParaRPr lang="es-PY"/>
        </a:p>
      </dgm:t>
    </dgm:pt>
    <dgm:pt modelId="{98EB9382-3D44-4A76-8E22-3739B055EB0C}" type="sibTrans" cxnId="{414F98E0-99B7-4E28-92B2-4BCBA040283F}">
      <dgm:prSet/>
      <dgm:spPr/>
      <dgm:t>
        <a:bodyPr/>
        <a:lstStyle/>
        <a:p>
          <a:endParaRPr lang="es-PY"/>
        </a:p>
      </dgm:t>
    </dgm:pt>
    <dgm:pt modelId="{254B146B-A669-46A6-9053-864C430BE9B5}">
      <dgm:prSet/>
      <dgm:spPr>
        <a:solidFill>
          <a:schemeClr val="bg1">
            <a:lumMod val="85000"/>
          </a:schemeClr>
        </a:solidFill>
      </dgm:spPr>
      <dgm:t>
        <a:bodyPr/>
        <a:lstStyle/>
        <a:p>
          <a:r>
            <a:rPr lang="es-PY" sz="1300" dirty="0" smtClean="0">
              <a:solidFill>
                <a:schemeClr val="tx1"/>
              </a:solidFill>
            </a:rPr>
            <a:t>Informes de Gestión </a:t>
          </a:r>
          <a:endParaRPr lang="es-PY" sz="1300" dirty="0">
            <a:solidFill>
              <a:schemeClr val="tx1"/>
            </a:solidFill>
          </a:endParaRPr>
        </a:p>
      </dgm:t>
    </dgm:pt>
    <dgm:pt modelId="{1E0B285B-D5D2-4310-95C1-E1A978CB2617}" type="parTrans" cxnId="{21ECD495-4DD5-4EEA-8C59-26C4C61068C7}">
      <dgm:prSet/>
      <dgm:spPr/>
      <dgm:t>
        <a:bodyPr/>
        <a:lstStyle/>
        <a:p>
          <a:endParaRPr lang="es-PY"/>
        </a:p>
      </dgm:t>
    </dgm:pt>
    <dgm:pt modelId="{F9718EFC-A135-4638-949C-5C4B0575FE7D}" type="sibTrans" cxnId="{21ECD495-4DD5-4EEA-8C59-26C4C61068C7}">
      <dgm:prSet/>
      <dgm:spPr/>
      <dgm:t>
        <a:bodyPr/>
        <a:lstStyle/>
        <a:p>
          <a:endParaRPr lang="es-PY"/>
        </a:p>
      </dgm:t>
    </dgm:pt>
    <dgm:pt modelId="{E8E6807C-DD51-499C-8587-3841F5C934B1}">
      <dgm:prSet/>
      <dgm:spPr>
        <a:solidFill>
          <a:schemeClr val="bg1">
            <a:lumMod val="85000"/>
          </a:schemeClr>
        </a:solidFill>
      </dgm:spPr>
      <dgm:t>
        <a:bodyPr/>
        <a:lstStyle/>
        <a:p>
          <a:r>
            <a:rPr lang="es-PY" sz="1300" dirty="0" smtClean="0">
              <a:solidFill>
                <a:schemeClr val="tx1"/>
              </a:solidFill>
            </a:rPr>
            <a:t>Memorias Institucionales</a:t>
          </a:r>
          <a:endParaRPr lang="es-PY" sz="1300" dirty="0">
            <a:solidFill>
              <a:schemeClr val="tx1"/>
            </a:solidFill>
          </a:endParaRPr>
        </a:p>
      </dgm:t>
    </dgm:pt>
    <dgm:pt modelId="{2AA8FF07-26F8-4A87-BB4E-EEA2DC26A5FE}" type="parTrans" cxnId="{B91A540D-3A36-47AE-996F-790F2B7BA414}">
      <dgm:prSet/>
      <dgm:spPr/>
      <dgm:t>
        <a:bodyPr/>
        <a:lstStyle/>
        <a:p>
          <a:endParaRPr lang="es-PY"/>
        </a:p>
      </dgm:t>
    </dgm:pt>
    <dgm:pt modelId="{E496D619-AF97-41EC-B105-658DDDAE94E1}" type="sibTrans" cxnId="{B91A540D-3A36-47AE-996F-790F2B7BA414}">
      <dgm:prSet/>
      <dgm:spPr/>
      <dgm:t>
        <a:bodyPr/>
        <a:lstStyle/>
        <a:p>
          <a:endParaRPr lang="es-PY"/>
        </a:p>
      </dgm:t>
    </dgm:pt>
    <dgm:pt modelId="{FAFDEBDE-14D2-4E29-BCCF-C4256F659C07}">
      <dgm:prSet phldrT="[Texto]"/>
      <dgm:spPr>
        <a:solidFill>
          <a:schemeClr val="bg1">
            <a:lumMod val="85000"/>
          </a:schemeClr>
        </a:solidFill>
      </dgm:spPr>
      <dgm:t>
        <a:bodyPr/>
        <a:lstStyle/>
        <a:p>
          <a:endParaRPr lang="es-PY" sz="1300" dirty="0">
            <a:solidFill>
              <a:schemeClr val="tx1"/>
            </a:solidFill>
          </a:endParaRPr>
        </a:p>
      </dgm:t>
    </dgm:pt>
    <dgm:pt modelId="{C8553483-1737-4372-92AD-DB9D20C63401}" type="parTrans" cxnId="{29120925-C076-43F5-BE4A-3B3409C9DF27}">
      <dgm:prSet/>
      <dgm:spPr/>
      <dgm:t>
        <a:bodyPr/>
        <a:lstStyle/>
        <a:p>
          <a:endParaRPr lang="es-PY"/>
        </a:p>
      </dgm:t>
    </dgm:pt>
    <dgm:pt modelId="{74DF2ADC-E196-489B-89F5-AEF8F60AE6F5}" type="sibTrans" cxnId="{29120925-C076-43F5-BE4A-3B3409C9DF27}">
      <dgm:prSet/>
      <dgm:spPr/>
      <dgm:t>
        <a:bodyPr/>
        <a:lstStyle/>
        <a:p>
          <a:endParaRPr lang="es-PY"/>
        </a:p>
      </dgm:t>
    </dgm:pt>
    <dgm:pt modelId="{1043D49F-8E12-484A-9B35-60A7A07F8404}">
      <dgm:prSet phldrT="[Texto]"/>
      <dgm:spPr>
        <a:solidFill>
          <a:schemeClr val="accent2">
            <a:lumMod val="75000"/>
          </a:schemeClr>
        </a:solidFill>
      </dgm:spPr>
      <dgm:t>
        <a:bodyPr/>
        <a:lstStyle/>
        <a:p>
          <a:r>
            <a:rPr lang="es-PY" sz="1500" dirty="0" smtClean="0"/>
            <a:t>Grupo Focales</a:t>
          </a:r>
          <a:endParaRPr lang="es-PY" sz="1500" dirty="0"/>
        </a:p>
      </dgm:t>
    </dgm:pt>
    <dgm:pt modelId="{41564D79-12F1-4EAC-A9D7-533712D17CCB}" type="parTrans" cxnId="{61FB267A-D88B-460F-B6D9-BBDB34B50EEB}">
      <dgm:prSet/>
      <dgm:spPr/>
      <dgm:t>
        <a:bodyPr/>
        <a:lstStyle/>
        <a:p>
          <a:endParaRPr lang="es-PY"/>
        </a:p>
      </dgm:t>
    </dgm:pt>
    <dgm:pt modelId="{072C131F-A6F2-4CFE-B9FC-7CD97610FAB6}" type="sibTrans" cxnId="{61FB267A-D88B-460F-B6D9-BBDB34B50EEB}">
      <dgm:prSet/>
      <dgm:spPr/>
      <dgm:t>
        <a:bodyPr/>
        <a:lstStyle/>
        <a:p>
          <a:endParaRPr lang="es-PY"/>
        </a:p>
      </dgm:t>
    </dgm:pt>
    <dgm:pt modelId="{5563A343-B6B2-4F5B-9232-147270D58CE1}">
      <dgm:prSet phldrT="[Texto]"/>
      <dgm:spPr>
        <a:solidFill>
          <a:schemeClr val="accent2">
            <a:lumMod val="75000"/>
          </a:schemeClr>
        </a:solidFill>
      </dgm:spPr>
      <dgm:t>
        <a:bodyPr/>
        <a:lstStyle/>
        <a:p>
          <a:r>
            <a:rPr lang="es-PY" sz="1500" dirty="0" smtClean="0"/>
            <a:t>Entrevistas a Beneficiarios</a:t>
          </a:r>
          <a:endParaRPr lang="es-PY" sz="1500" dirty="0"/>
        </a:p>
      </dgm:t>
    </dgm:pt>
    <dgm:pt modelId="{568ADD9B-53DB-427B-83AA-8177B7905BD3}" type="parTrans" cxnId="{7207FF39-A2E2-43F5-B98D-01781B440398}">
      <dgm:prSet/>
      <dgm:spPr/>
      <dgm:t>
        <a:bodyPr/>
        <a:lstStyle/>
        <a:p>
          <a:endParaRPr lang="es-PY"/>
        </a:p>
      </dgm:t>
    </dgm:pt>
    <dgm:pt modelId="{70AD250E-10E3-459D-8694-5059BDB60759}" type="sibTrans" cxnId="{7207FF39-A2E2-43F5-B98D-01781B440398}">
      <dgm:prSet/>
      <dgm:spPr/>
      <dgm:t>
        <a:bodyPr/>
        <a:lstStyle/>
        <a:p>
          <a:endParaRPr lang="es-PY"/>
        </a:p>
      </dgm:t>
    </dgm:pt>
    <dgm:pt modelId="{41E9FD06-FF9B-43CF-8ECB-8B82337B67ED}">
      <dgm:prSet/>
      <dgm:spPr>
        <a:solidFill>
          <a:schemeClr val="bg1">
            <a:lumMod val="85000"/>
          </a:schemeClr>
        </a:solidFill>
      </dgm:spPr>
      <dgm:t>
        <a:bodyPr/>
        <a:lstStyle/>
        <a:p>
          <a:r>
            <a:rPr lang="es-PY" sz="1300" dirty="0" smtClean="0">
              <a:solidFill>
                <a:schemeClr val="tx1"/>
              </a:solidFill>
            </a:rPr>
            <a:t>Datos Estadísticos</a:t>
          </a:r>
          <a:endParaRPr lang="es-PY" sz="1300" dirty="0">
            <a:solidFill>
              <a:schemeClr val="tx1"/>
            </a:solidFill>
          </a:endParaRPr>
        </a:p>
      </dgm:t>
    </dgm:pt>
    <dgm:pt modelId="{373A91F7-D214-45E9-AD50-6ED2F74659C6}" type="parTrans" cxnId="{99EA2EA5-9C87-4FE7-828F-A60576C00053}">
      <dgm:prSet/>
      <dgm:spPr/>
      <dgm:t>
        <a:bodyPr/>
        <a:lstStyle/>
        <a:p>
          <a:endParaRPr lang="es-PY"/>
        </a:p>
      </dgm:t>
    </dgm:pt>
    <dgm:pt modelId="{D5C7124F-7C88-495B-9869-80D14F14A196}" type="sibTrans" cxnId="{99EA2EA5-9C87-4FE7-828F-A60576C00053}">
      <dgm:prSet/>
      <dgm:spPr/>
      <dgm:t>
        <a:bodyPr/>
        <a:lstStyle/>
        <a:p>
          <a:endParaRPr lang="es-PY"/>
        </a:p>
      </dgm:t>
    </dgm:pt>
    <dgm:pt modelId="{14983A4C-9C54-49A9-AD19-7E3A47F0F07E}" type="pres">
      <dgm:prSet presAssocID="{65C1E615-46C3-4568-885B-0F2F66CB83A1}" presName="Name0" presStyleCnt="0">
        <dgm:presLayoutVars>
          <dgm:dir/>
          <dgm:resizeHandles val="exact"/>
        </dgm:presLayoutVars>
      </dgm:prSet>
      <dgm:spPr/>
      <dgm:t>
        <a:bodyPr/>
        <a:lstStyle/>
        <a:p>
          <a:endParaRPr lang="es-PY"/>
        </a:p>
      </dgm:t>
    </dgm:pt>
    <dgm:pt modelId="{83FCEBAD-493C-4632-B804-28A5EC4B413B}" type="pres">
      <dgm:prSet presAssocID="{5F80F3F2-494A-4871-B5E7-942FE5774742}" presName="node" presStyleLbl="node1" presStyleIdx="0" presStyleCnt="2">
        <dgm:presLayoutVars>
          <dgm:bulletEnabled val="1"/>
        </dgm:presLayoutVars>
      </dgm:prSet>
      <dgm:spPr/>
      <dgm:t>
        <a:bodyPr/>
        <a:lstStyle/>
        <a:p>
          <a:endParaRPr lang="es-PY"/>
        </a:p>
      </dgm:t>
    </dgm:pt>
    <dgm:pt modelId="{BB0A7BE3-055C-4860-A86F-0B0F8DBAF252}" type="pres">
      <dgm:prSet presAssocID="{99EF1877-34A8-414C-B6EF-FC25029E2D5B}" presName="sibTrans" presStyleCnt="0"/>
      <dgm:spPr/>
    </dgm:pt>
    <dgm:pt modelId="{12C20918-48C0-4CB6-9704-F8143DDA9F2B}" type="pres">
      <dgm:prSet presAssocID="{000BE271-BBF7-478F-84AB-82759FF44102}" presName="node" presStyleLbl="node1" presStyleIdx="1" presStyleCnt="2">
        <dgm:presLayoutVars>
          <dgm:bulletEnabled val="1"/>
        </dgm:presLayoutVars>
      </dgm:prSet>
      <dgm:spPr/>
      <dgm:t>
        <a:bodyPr/>
        <a:lstStyle/>
        <a:p>
          <a:endParaRPr lang="es-PY"/>
        </a:p>
      </dgm:t>
    </dgm:pt>
  </dgm:ptLst>
  <dgm:cxnLst>
    <dgm:cxn modelId="{99EA2EA5-9C87-4FE7-828F-A60576C00053}" srcId="{000BE271-BBF7-478F-84AB-82759FF44102}" destId="{41E9FD06-FF9B-43CF-8ECB-8B82337B67ED}" srcOrd="4" destOrd="0" parTransId="{373A91F7-D214-45E9-AD50-6ED2F74659C6}" sibTransId="{D5C7124F-7C88-495B-9869-80D14F14A196}"/>
    <dgm:cxn modelId="{6CB93DA1-1948-488F-91AD-A0640DC65813}" srcId="{65C1E615-46C3-4568-885B-0F2F66CB83A1}" destId="{000BE271-BBF7-478F-84AB-82759FF44102}" srcOrd="1" destOrd="0" parTransId="{FC6E008B-2EAC-45D3-A958-AD15DEF32455}" sibTransId="{1DB7A8DA-B340-4615-ABE6-DC48C079F2E3}"/>
    <dgm:cxn modelId="{54A924C7-5CF6-40F9-9A09-0702BCED03CF}" type="presOf" srcId="{000BE271-BBF7-478F-84AB-82759FF44102}" destId="{12C20918-48C0-4CB6-9704-F8143DDA9F2B}" srcOrd="0" destOrd="0" presId="urn:microsoft.com/office/officeart/2005/8/layout/hList6"/>
    <dgm:cxn modelId="{4639B7BC-19BF-405F-B4AA-23521AF3B0B2}" srcId="{000BE271-BBF7-478F-84AB-82759FF44102}" destId="{84942236-DD33-431B-9DF8-75108A8333F5}" srcOrd="0" destOrd="0" parTransId="{1B2B4606-DC36-496D-B57E-F6358DF3A0DD}" sibTransId="{34B64E81-F079-4425-B10B-844FCEA45489}"/>
    <dgm:cxn modelId="{4875BE19-5710-4025-876B-14F3FAF2D2F6}" type="presOf" srcId="{5563A343-B6B2-4F5B-9232-147270D58CE1}" destId="{83FCEBAD-493C-4632-B804-28A5EC4B413B}" srcOrd="0" destOrd="2" presId="urn:microsoft.com/office/officeart/2005/8/layout/hList6"/>
    <dgm:cxn modelId="{62816FC8-EED7-4F42-B499-1A69F2829D66}" srcId="{000BE271-BBF7-478F-84AB-82759FF44102}" destId="{1BC6F29C-DFCD-439D-9A9B-DDBC63878B36}" srcOrd="5" destOrd="0" parTransId="{19950316-4119-4415-BBAF-101A839983E3}" sibTransId="{5ABF2ECE-E2EF-4F2B-94D3-558273302830}"/>
    <dgm:cxn modelId="{89AAEF2E-DC8E-4C98-9C94-F87F93766F52}" type="presOf" srcId="{FAFDEBDE-14D2-4E29-BCCF-C4256F659C07}" destId="{12C20918-48C0-4CB6-9704-F8143DDA9F2B}" srcOrd="0" destOrd="7" presId="urn:microsoft.com/office/officeart/2005/8/layout/hList6"/>
    <dgm:cxn modelId="{61FB267A-D88B-460F-B6D9-BBDB34B50EEB}" srcId="{5F80F3F2-494A-4871-B5E7-942FE5774742}" destId="{1043D49F-8E12-484A-9B35-60A7A07F8404}" srcOrd="2" destOrd="0" parTransId="{41564D79-12F1-4EAC-A9D7-533712D17CCB}" sibTransId="{072C131F-A6F2-4CFE-B9FC-7CD97610FAB6}"/>
    <dgm:cxn modelId="{414F98E0-99B7-4E28-92B2-4BCBA040283F}" srcId="{000BE271-BBF7-478F-84AB-82759FF44102}" destId="{2B02917E-BB50-4917-BE72-48C63FCC8E90}" srcOrd="1" destOrd="0" parTransId="{6B75F3B2-17CB-46BC-A4DB-7FD768BCED63}" sibTransId="{98EB9382-3D44-4A76-8E22-3739B055EB0C}"/>
    <dgm:cxn modelId="{B91A540D-3A36-47AE-996F-790F2B7BA414}" srcId="{000BE271-BBF7-478F-84AB-82759FF44102}" destId="{E8E6807C-DD51-499C-8587-3841F5C934B1}" srcOrd="3" destOrd="0" parTransId="{2AA8FF07-26F8-4A87-BB4E-EEA2DC26A5FE}" sibTransId="{E496D619-AF97-41EC-B105-658DDDAE94E1}"/>
    <dgm:cxn modelId="{21ECD495-4DD5-4EEA-8C59-26C4C61068C7}" srcId="{000BE271-BBF7-478F-84AB-82759FF44102}" destId="{254B146B-A669-46A6-9053-864C430BE9B5}" srcOrd="2" destOrd="0" parTransId="{1E0B285B-D5D2-4310-95C1-E1A978CB2617}" sibTransId="{F9718EFC-A135-4638-949C-5C4B0575FE7D}"/>
    <dgm:cxn modelId="{C630D31B-C34F-45CF-AAAD-0DF1A05B50A9}" type="presOf" srcId="{1043D49F-8E12-484A-9B35-60A7A07F8404}" destId="{83FCEBAD-493C-4632-B804-28A5EC4B413B}" srcOrd="0" destOrd="3" presId="urn:microsoft.com/office/officeart/2005/8/layout/hList6"/>
    <dgm:cxn modelId="{529CFCAA-4A33-438C-A0F5-DC2E5BF9A946}" type="presOf" srcId="{84942236-DD33-431B-9DF8-75108A8333F5}" destId="{12C20918-48C0-4CB6-9704-F8143DDA9F2B}" srcOrd="0" destOrd="1" presId="urn:microsoft.com/office/officeart/2005/8/layout/hList6"/>
    <dgm:cxn modelId="{29120925-C076-43F5-BE4A-3B3409C9DF27}" srcId="{000BE271-BBF7-478F-84AB-82759FF44102}" destId="{FAFDEBDE-14D2-4E29-BCCF-C4256F659C07}" srcOrd="6" destOrd="0" parTransId="{C8553483-1737-4372-92AD-DB9D20C63401}" sibTransId="{74DF2ADC-E196-489B-89F5-AEF8F60AE6F5}"/>
    <dgm:cxn modelId="{011AD3DC-6DB2-4723-9B81-DC800C909EB9}" type="presOf" srcId="{1BC6F29C-DFCD-439D-9A9B-DDBC63878B36}" destId="{12C20918-48C0-4CB6-9704-F8143DDA9F2B}" srcOrd="0" destOrd="6" presId="urn:microsoft.com/office/officeart/2005/8/layout/hList6"/>
    <dgm:cxn modelId="{4EC640F2-4B38-448E-90E5-BC071474A552}" type="presOf" srcId="{65C1E615-46C3-4568-885B-0F2F66CB83A1}" destId="{14983A4C-9C54-49A9-AD19-7E3A47F0F07E}" srcOrd="0" destOrd="0" presId="urn:microsoft.com/office/officeart/2005/8/layout/hList6"/>
    <dgm:cxn modelId="{726EDEA8-BB45-4905-BDA6-8B49D05932F0}" type="presOf" srcId="{41E9FD06-FF9B-43CF-8ECB-8B82337B67ED}" destId="{12C20918-48C0-4CB6-9704-F8143DDA9F2B}" srcOrd="0" destOrd="5" presId="urn:microsoft.com/office/officeart/2005/8/layout/hList6"/>
    <dgm:cxn modelId="{9927510C-FAB7-4630-852A-D3CEEA564D7A}" srcId="{65C1E615-46C3-4568-885B-0F2F66CB83A1}" destId="{5F80F3F2-494A-4871-B5E7-942FE5774742}" srcOrd="0" destOrd="0" parTransId="{B9804996-0AB1-4207-B8C0-25886728E23C}" sibTransId="{99EF1877-34A8-414C-B6EF-FC25029E2D5B}"/>
    <dgm:cxn modelId="{85BA990A-4279-4CA9-B00D-364DEF958C93}" type="presOf" srcId="{2B02917E-BB50-4917-BE72-48C63FCC8E90}" destId="{12C20918-48C0-4CB6-9704-F8143DDA9F2B}" srcOrd="0" destOrd="2" presId="urn:microsoft.com/office/officeart/2005/8/layout/hList6"/>
    <dgm:cxn modelId="{CDD76BA4-DF5B-4C04-9F90-99CEA5F46C60}" type="presOf" srcId="{E8E6807C-DD51-499C-8587-3841F5C934B1}" destId="{12C20918-48C0-4CB6-9704-F8143DDA9F2B}" srcOrd="0" destOrd="4" presId="urn:microsoft.com/office/officeart/2005/8/layout/hList6"/>
    <dgm:cxn modelId="{35B93983-83A7-41D9-A4FB-6A09390D1736}" type="presOf" srcId="{0CFC87CA-1E09-4B74-868B-8423E734EB35}" destId="{83FCEBAD-493C-4632-B804-28A5EC4B413B}" srcOrd="0" destOrd="1" presId="urn:microsoft.com/office/officeart/2005/8/layout/hList6"/>
    <dgm:cxn modelId="{1DC0B8D4-8F44-4CA9-A4DB-1F84D09A1C28}" type="presOf" srcId="{254B146B-A669-46A6-9053-864C430BE9B5}" destId="{12C20918-48C0-4CB6-9704-F8143DDA9F2B}" srcOrd="0" destOrd="3" presId="urn:microsoft.com/office/officeart/2005/8/layout/hList6"/>
    <dgm:cxn modelId="{B88F997F-308B-418F-888F-502C8DC8063F}" type="presOf" srcId="{5F80F3F2-494A-4871-B5E7-942FE5774742}" destId="{83FCEBAD-493C-4632-B804-28A5EC4B413B}" srcOrd="0" destOrd="0" presId="urn:microsoft.com/office/officeart/2005/8/layout/hList6"/>
    <dgm:cxn modelId="{1A9C741B-66AA-47B7-AA9A-B4EF7D024C89}" srcId="{5F80F3F2-494A-4871-B5E7-942FE5774742}" destId="{0CFC87CA-1E09-4B74-868B-8423E734EB35}" srcOrd="0" destOrd="0" parTransId="{580BDC42-94E9-49C0-A255-677CF8BB3D4A}" sibTransId="{FA7FF599-771A-4249-9EA7-39A987399190}"/>
    <dgm:cxn modelId="{7207FF39-A2E2-43F5-B98D-01781B440398}" srcId="{5F80F3F2-494A-4871-B5E7-942FE5774742}" destId="{5563A343-B6B2-4F5B-9232-147270D58CE1}" srcOrd="1" destOrd="0" parTransId="{568ADD9B-53DB-427B-83AA-8177B7905BD3}" sibTransId="{70AD250E-10E3-459D-8694-5059BDB60759}"/>
    <dgm:cxn modelId="{7893138E-AFA5-45A3-98E9-5D084D16B9C0}" type="presParOf" srcId="{14983A4C-9C54-49A9-AD19-7E3A47F0F07E}" destId="{83FCEBAD-493C-4632-B804-28A5EC4B413B}" srcOrd="0" destOrd="0" presId="urn:microsoft.com/office/officeart/2005/8/layout/hList6"/>
    <dgm:cxn modelId="{63C1B5A6-0B04-4B83-A59F-494458CE3CF5}" type="presParOf" srcId="{14983A4C-9C54-49A9-AD19-7E3A47F0F07E}" destId="{BB0A7BE3-055C-4860-A86F-0B0F8DBAF252}" srcOrd="1" destOrd="0" presId="urn:microsoft.com/office/officeart/2005/8/layout/hList6"/>
    <dgm:cxn modelId="{5817E502-0FE5-4975-A88B-B76AF84EAC62}" type="presParOf" srcId="{14983A4C-9C54-49A9-AD19-7E3A47F0F07E}" destId="{12C20918-48C0-4CB6-9704-F8143DDA9F2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2610EF4-559E-4F53-954A-DE7125B7142A}"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s-PY"/>
        </a:p>
      </dgm:t>
    </dgm:pt>
    <dgm:pt modelId="{F9787E37-0952-4E1B-8235-E812F10E84A9}">
      <dgm:prSet phldrT="[Texto]"/>
      <dgm:spPr>
        <a:solidFill>
          <a:schemeClr val="accent2">
            <a:lumMod val="50000"/>
          </a:schemeClr>
        </a:solidFill>
      </dgm:spPr>
      <dgm:t>
        <a:bodyPr/>
        <a:lstStyle/>
        <a:p>
          <a:r>
            <a:rPr lang="es-PY" dirty="0" smtClean="0"/>
            <a:t>Condición de Acceso</a:t>
          </a:r>
        </a:p>
        <a:p>
          <a:endParaRPr lang="es-PY" dirty="0" smtClean="0"/>
        </a:p>
        <a:p>
          <a:r>
            <a:rPr lang="es-PY" dirty="0" smtClean="0"/>
            <a:t>Regular</a:t>
          </a:r>
          <a:endParaRPr lang="es-PY" dirty="0"/>
        </a:p>
      </dgm:t>
    </dgm:pt>
    <dgm:pt modelId="{1BF90741-0B9C-45E8-A027-8DFE0AF8A768}" type="parTrans" cxnId="{750BD998-0D91-4E74-8505-9492425C1235}">
      <dgm:prSet/>
      <dgm:spPr/>
      <dgm:t>
        <a:bodyPr/>
        <a:lstStyle/>
        <a:p>
          <a:endParaRPr lang="es-PY"/>
        </a:p>
      </dgm:t>
    </dgm:pt>
    <dgm:pt modelId="{169477DC-48F9-40F1-8272-580B044DFDA0}" type="sibTrans" cxnId="{750BD998-0D91-4E74-8505-9492425C1235}">
      <dgm:prSet/>
      <dgm:spPr>
        <a:solidFill>
          <a:schemeClr val="bg1">
            <a:lumMod val="65000"/>
          </a:schemeClr>
        </a:solidFill>
      </dgm:spPr>
      <dgm:t>
        <a:bodyPr/>
        <a:lstStyle/>
        <a:p>
          <a:endParaRPr lang="es-PY"/>
        </a:p>
      </dgm:t>
    </dgm:pt>
    <dgm:pt modelId="{AD243BB8-E212-4BD6-9DDC-5F46365428AF}">
      <dgm:prSet phldrT="[Texto]"/>
      <dgm:spPr>
        <a:solidFill>
          <a:schemeClr val="accent2">
            <a:lumMod val="50000"/>
          </a:schemeClr>
        </a:solidFill>
      </dgm:spPr>
      <dgm:t>
        <a:bodyPr/>
        <a:lstStyle/>
        <a:p>
          <a:r>
            <a:rPr lang="es-PY" dirty="0" smtClean="0"/>
            <a:t>Nivel </a:t>
          </a:r>
        </a:p>
        <a:p>
          <a:r>
            <a:rPr lang="es-PY" dirty="0" smtClean="0"/>
            <a:t>de Calidad</a:t>
          </a:r>
        </a:p>
        <a:p>
          <a:endParaRPr lang="es-PY" dirty="0" smtClean="0"/>
        </a:p>
        <a:p>
          <a:r>
            <a:rPr lang="es-PY" dirty="0" smtClean="0"/>
            <a:t>Regular</a:t>
          </a:r>
          <a:endParaRPr lang="es-PY" dirty="0"/>
        </a:p>
      </dgm:t>
    </dgm:pt>
    <dgm:pt modelId="{F203881F-23ED-4D5C-AA99-35DA3541DD85}" type="parTrans" cxnId="{5DD31050-DB2C-46A0-AA1D-B1AFDB4253C9}">
      <dgm:prSet/>
      <dgm:spPr/>
      <dgm:t>
        <a:bodyPr/>
        <a:lstStyle/>
        <a:p>
          <a:endParaRPr lang="es-PY"/>
        </a:p>
      </dgm:t>
    </dgm:pt>
    <dgm:pt modelId="{40D95AD3-DB23-413B-894F-724F1E7BAE61}" type="sibTrans" cxnId="{5DD31050-DB2C-46A0-AA1D-B1AFDB4253C9}">
      <dgm:prSet/>
      <dgm:spPr/>
      <dgm:t>
        <a:bodyPr/>
        <a:lstStyle/>
        <a:p>
          <a:endParaRPr lang="es-PY"/>
        </a:p>
      </dgm:t>
    </dgm:pt>
    <dgm:pt modelId="{5BB60CF5-DD66-4427-8108-A6C582C617D0}" type="pres">
      <dgm:prSet presAssocID="{72610EF4-559E-4F53-954A-DE7125B7142A}" presName="Name0" presStyleCnt="0">
        <dgm:presLayoutVars>
          <dgm:dir/>
          <dgm:resizeHandles val="exact"/>
        </dgm:presLayoutVars>
      </dgm:prSet>
      <dgm:spPr/>
      <dgm:t>
        <a:bodyPr/>
        <a:lstStyle/>
        <a:p>
          <a:endParaRPr lang="es-PY"/>
        </a:p>
      </dgm:t>
    </dgm:pt>
    <dgm:pt modelId="{3D8224BF-C146-4270-842E-46708E1AE15D}" type="pres">
      <dgm:prSet presAssocID="{F9787E37-0952-4E1B-8235-E812F10E84A9}" presName="node" presStyleLbl="node1" presStyleIdx="0" presStyleCnt="2">
        <dgm:presLayoutVars>
          <dgm:bulletEnabled val="1"/>
        </dgm:presLayoutVars>
      </dgm:prSet>
      <dgm:spPr/>
      <dgm:t>
        <a:bodyPr/>
        <a:lstStyle/>
        <a:p>
          <a:endParaRPr lang="es-PY"/>
        </a:p>
      </dgm:t>
    </dgm:pt>
    <dgm:pt modelId="{994DE78F-AA94-40BE-BA23-0B290F4B23C5}" type="pres">
      <dgm:prSet presAssocID="{169477DC-48F9-40F1-8272-580B044DFDA0}" presName="sibTrans" presStyleLbl="sibTrans2D1" presStyleIdx="0" presStyleCnt="1"/>
      <dgm:spPr/>
      <dgm:t>
        <a:bodyPr/>
        <a:lstStyle/>
        <a:p>
          <a:endParaRPr lang="es-PY"/>
        </a:p>
      </dgm:t>
    </dgm:pt>
    <dgm:pt modelId="{5EF185B5-8DF3-4F1D-B8E7-26967511B410}" type="pres">
      <dgm:prSet presAssocID="{169477DC-48F9-40F1-8272-580B044DFDA0}" presName="connectorText" presStyleLbl="sibTrans2D1" presStyleIdx="0" presStyleCnt="1"/>
      <dgm:spPr/>
      <dgm:t>
        <a:bodyPr/>
        <a:lstStyle/>
        <a:p>
          <a:endParaRPr lang="es-PY"/>
        </a:p>
      </dgm:t>
    </dgm:pt>
    <dgm:pt modelId="{89A267B3-5510-4CF7-B2F9-67DDE5B6EDA9}" type="pres">
      <dgm:prSet presAssocID="{AD243BB8-E212-4BD6-9DDC-5F46365428AF}" presName="node" presStyleLbl="node1" presStyleIdx="1" presStyleCnt="2">
        <dgm:presLayoutVars>
          <dgm:bulletEnabled val="1"/>
        </dgm:presLayoutVars>
      </dgm:prSet>
      <dgm:spPr/>
      <dgm:t>
        <a:bodyPr/>
        <a:lstStyle/>
        <a:p>
          <a:endParaRPr lang="es-PY"/>
        </a:p>
      </dgm:t>
    </dgm:pt>
  </dgm:ptLst>
  <dgm:cxnLst>
    <dgm:cxn modelId="{5DD31050-DB2C-46A0-AA1D-B1AFDB4253C9}" srcId="{72610EF4-559E-4F53-954A-DE7125B7142A}" destId="{AD243BB8-E212-4BD6-9DDC-5F46365428AF}" srcOrd="1" destOrd="0" parTransId="{F203881F-23ED-4D5C-AA99-35DA3541DD85}" sibTransId="{40D95AD3-DB23-413B-894F-724F1E7BAE61}"/>
    <dgm:cxn modelId="{3B0573C9-5F05-4FEA-827A-0D827BD6D076}" type="presOf" srcId="{F9787E37-0952-4E1B-8235-E812F10E84A9}" destId="{3D8224BF-C146-4270-842E-46708E1AE15D}" srcOrd="0" destOrd="0" presId="urn:microsoft.com/office/officeart/2005/8/layout/process1"/>
    <dgm:cxn modelId="{750BD998-0D91-4E74-8505-9492425C1235}" srcId="{72610EF4-559E-4F53-954A-DE7125B7142A}" destId="{F9787E37-0952-4E1B-8235-E812F10E84A9}" srcOrd="0" destOrd="0" parTransId="{1BF90741-0B9C-45E8-A027-8DFE0AF8A768}" sibTransId="{169477DC-48F9-40F1-8272-580B044DFDA0}"/>
    <dgm:cxn modelId="{A07AEF79-4361-4EA5-B2F6-5F295FF39376}" type="presOf" srcId="{169477DC-48F9-40F1-8272-580B044DFDA0}" destId="{994DE78F-AA94-40BE-BA23-0B290F4B23C5}" srcOrd="0" destOrd="0" presId="urn:microsoft.com/office/officeart/2005/8/layout/process1"/>
    <dgm:cxn modelId="{46E599D7-84BD-44A3-BDEB-BFCCAAEBCEFC}" type="presOf" srcId="{72610EF4-559E-4F53-954A-DE7125B7142A}" destId="{5BB60CF5-DD66-4427-8108-A6C582C617D0}" srcOrd="0" destOrd="0" presId="urn:microsoft.com/office/officeart/2005/8/layout/process1"/>
    <dgm:cxn modelId="{60B917BD-A220-4304-B97F-0421B6A20432}" type="presOf" srcId="{AD243BB8-E212-4BD6-9DDC-5F46365428AF}" destId="{89A267B3-5510-4CF7-B2F9-67DDE5B6EDA9}" srcOrd="0" destOrd="0" presId="urn:microsoft.com/office/officeart/2005/8/layout/process1"/>
    <dgm:cxn modelId="{E5F6FB5E-61D6-49F2-BD00-43A373D3FBF5}" type="presOf" srcId="{169477DC-48F9-40F1-8272-580B044DFDA0}" destId="{5EF185B5-8DF3-4F1D-B8E7-26967511B410}" srcOrd="1" destOrd="0" presId="urn:microsoft.com/office/officeart/2005/8/layout/process1"/>
    <dgm:cxn modelId="{28882ADC-82F2-42BA-834E-33B5D63C776E}" type="presParOf" srcId="{5BB60CF5-DD66-4427-8108-A6C582C617D0}" destId="{3D8224BF-C146-4270-842E-46708E1AE15D}" srcOrd="0" destOrd="0" presId="urn:microsoft.com/office/officeart/2005/8/layout/process1"/>
    <dgm:cxn modelId="{88CBD6B8-0E07-4D7C-AAAA-D1C463FD6DFF}" type="presParOf" srcId="{5BB60CF5-DD66-4427-8108-A6C582C617D0}" destId="{994DE78F-AA94-40BE-BA23-0B290F4B23C5}" srcOrd="1" destOrd="0" presId="urn:microsoft.com/office/officeart/2005/8/layout/process1"/>
    <dgm:cxn modelId="{B3C79B91-65A8-448A-8309-A084303F9123}" type="presParOf" srcId="{994DE78F-AA94-40BE-BA23-0B290F4B23C5}" destId="{5EF185B5-8DF3-4F1D-B8E7-26967511B410}" srcOrd="0" destOrd="0" presId="urn:microsoft.com/office/officeart/2005/8/layout/process1"/>
    <dgm:cxn modelId="{79B354BD-6656-4429-BB4D-463ACFE02C34}" type="presParOf" srcId="{5BB60CF5-DD66-4427-8108-A6C582C617D0}" destId="{89A267B3-5510-4CF7-B2F9-67DDE5B6EDA9}" srcOrd="2"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62FBF77-613F-4041-A7BC-D3A4A6CDF2A9}"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s-PY"/>
        </a:p>
      </dgm:t>
    </dgm:pt>
    <dgm:pt modelId="{CE12BF46-0EE6-4347-A54E-E846DE05B565}">
      <dgm:prSet phldrT="[Texto]"/>
      <dgm:spPr/>
      <dgm:t>
        <a:bodyPr/>
        <a:lstStyle/>
        <a:p>
          <a:r>
            <a:rPr lang="es-PY" dirty="0" smtClean="0"/>
            <a:t>Implementación del </a:t>
          </a:r>
          <a:r>
            <a:rPr lang="es-PY" b="1" dirty="0" smtClean="0">
              <a:solidFill>
                <a:schemeClr val="accent2">
                  <a:lumMod val="50000"/>
                </a:schemeClr>
              </a:solidFill>
            </a:rPr>
            <a:t>Gestión para Resultados</a:t>
          </a:r>
          <a:endParaRPr lang="es-PY" b="1" dirty="0">
            <a:solidFill>
              <a:schemeClr val="accent2">
                <a:lumMod val="50000"/>
              </a:schemeClr>
            </a:solidFill>
          </a:endParaRPr>
        </a:p>
      </dgm:t>
    </dgm:pt>
    <dgm:pt modelId="{4B6B3A51-FF32-4A76-BFC3-AD0670965DF2}" type="parTrans" cxnId="{C3521014-197F-4D7A-A952-733516A2534B}">
      <dgm:prSet/>
      <dgm:spPr/>
      <dgm:t>
        <a:bodyPr/>
        <a:lstStyle/>
        <a:p>
          <a:endParaRPr lang="es-PY"/>
        </a:p>
      </dgm:t>
    </dgm:pt>
    <dgm:pt modelId="{A5C73F2E-0107-41B4-A0B1-4D4B9A3142AE}" type="sibTrans" cxnId="{C3521014-197F-4D7A-A952-733516A2534B}">
      <dgm:prSet/>
      <dgm:spPr/>
      <dgm:t>
        <a:bodyPr/>
        <a:lstStyle/>
        <a:p>
          <a:endParaRPr lang="es-PY"/>
        </a:p>
      </dgm:t>
    </dgm:pt>
    <dgm:pt modelId="{B263442C-3A54-4A24-A880-8988C6FECEC5}">
      <dgm:prSet phldrT="[Texto]"/>
      <dgm:spPr/>
      <dgm:t>
        <a:bodyPr/>
        <a:lstStyle/>
        <a:p>
          <a:r>
            <a:rPr lang="es-PY" dirty="0" smtClean="0"/>
            <a:t>Avances en </a:t>
          </a:r>
          <a:r>
            <a:rPr lang="es-PY" b="1" dirty="0" smtClean="0">
              <a:solidFill>
                <a:schemeClr val="accent2">
                  <a:lumMod val="50000"/>
                </a:schemeClr>
              </a:solidFill>
            </a:rPr>
            <a:t>Presupuesto por Resultados</a:t>
          </a:r>
          <a:endParaRPr lang="es-PY" b="1" dirty="0">
            <a:solidFill>
              <a:schemeClr val="accent2">
                <a:lumMod val="50000"/>
              </a:schemeClr>
            </a:solidFill>
          </a:endParaRPr>
        </a:p>
      </dgm:t>
    </dgm:pt>
    <dgm:pt modelId="{FB5D9412-08E7-4734-8768-2BD4D749C53C}" type="parTrans" cxnId="{A93C93E3-54AB-4B6E-836A-9D2DBCC8175A}">
      <dgm:prSet/>
      <dgm:spPr/>
      <dgm:t>
        <a:bodyPr/>
        <a:lstStyle/>
        <a:p>
          <a:endParaRPr lang="es-PY"/>
        </a:p>
      </dgm:t>
    </dgm:pt>
    <dgm:pt modelId="{339BDC7E-AB38-4A4B-9652-ED70E1CA1CBA}" type="sibTrans" cxnId="{A93C93E3-54AB-4B6E-836A-9D2DBCC8175A}">
      <dgm:prSet/>
      <dgm:spPr/>
      <dgm:t>
        <a:bodyPr/>
        <a:lstStyle/>
        <a:p>
          <a:endParaRPr lang="es-PY"/>
        </a:p>
      </dgm:t>
    </dgm:pt>
    <dgm:pt modelId="{232A1E3B-93BF-4412-A2F4-6ADE6F167F9E}">
      <dgm:prSet phldrT="[Texto]"/>
      <dgm:spPr/>
      <dgm:t>
        <a:bodyPr/>
        <a:lstStyle/>
        <a:p>
          <a:r>
            <a:rPr lang="es-PY" dirty="0" smtClean="0"/>
            <a:t>Vinculación </a:t>
          </a:r>
        </a:p>
        <a:p>
          <a:r>
            <a:rPr lang="es-PY" b="1" dirty="0" smtClean="0">
              <a:solidFill>
                <a:schemeClr val="accent2">
                  <a:lumMod val="50000"/>
                </a:schemeClr>
              </a:solidFill>
            </a:rPr>
            <a:t>Plan -Presupuesto</a:t>
          </a:r>
          <a:endParaRPr lang="es-PY" b="1" dirty="0">
            <a:solidFill>
              <a:schemeClr val="accent2">
                <a:lumMod val="50000"/>
              </a:schemeClr>
            </a:solidFill>
          </a:endParaRPr>
        </a:p>
      </dgm:t>
    </dgm:pt>
    <dgm:pt modelId="{12AABB6F-10AC-4321-8397-9ABF9BA01848}" type="parTrans" cxnId="{FC249973-2A39-4809-8830-8450C244D04A}">
      <dgm:prSet/>
      <dgm:spPr/>
      <dgm:t>
        <a:bodyPr/>
        <a:lstStyle/>
        <a:p>
          <a:endParaRPr lang="es-PY"/>
        </a:p>
      </dgm:t>
    </dgm:pt>
    <dgm:pt modelId="{4A3D006C-4643-4518-978C-D0A6D6DDAB84}" type="sibTrans" cxnId="{FC249973-2A39-4809-8830-8450C244D04A}">
      <dgm:prSet/>
      <dgm:spPr/>
      <dgm:t>
        <a:bodyPr/>
        <a:lstStyle/>
        <a:p>
          <a:endParaRPr lang="es-PY"/>
        </a:p>
      </dgm:t>
    </dgm:pt>
    <dgm:pt modelId="{4DB616C6-A79B-4893-A25C-5206D6BEEEA9}" type="pres">
      <dgm:prSet presAssocID="{B62FBF77-613F-4041-A7BC-D3A4A6CDF2A9}" presName="rootnode" presStyleCnt="0">
        <dgm:presLayoutVars>
          <dgm:chMax/>
          <dgm:chPref/>
          <dgm:dir/>
          <dgm:animLvl val="lvl"/>
        </dgm:presLayoutVars>
      </dgm:prSet>
      <dgm:spPr/>
      <dgm:t>
        <a:bodyPr/>
        <a:lstStyle/>
        <a:p>
          <a:endParaRPr lang="es-PY"/>
        </a:p>
      </dgm:t>
    </dgm:pt>
    <dgm:pt modelId="{9501A41F-6C02-415E-9BBA-35C03178ED2F}" type="pres">
      <dgm:prSet presAssocID="{CE12BF46-0EE6-4347-A54E-E846DE05B565}" presName="composite" presStyleCnt="0"/>
      <dgm:spPr/>
    </dgm:pt>
    <dgm:pt modelId="{98CCF144-B627-4FEE-A0A2-CCCA152A94A5}" type="pres">
      <dgm:prSet presAssocID="{CE12BF46-0EE6-4347-A54E-E846DE05B565}" presName="LShape" presStyleLbl="alignNode1" presStyleIdx="0" presStyleCnt="5"/>
      <dgm:spPr>
        <a:solidFill>
          <a:schemeClr val="accent2">
            <a:lumMod val="75000"/>
          </a:schemeClr>
        </a:solidFill>
        <a:ln>
          <a:solidFill>
            <a:schemeClr val="accent2">
              <a:lumMod val="75000"/>
            </a:schemeClr>
          </a:solidFill>
        </a:ln>
      </dgm:spPr>
    </dgm:pt>
    <dgm:pt modelId="{B1208425-7A9E-4BB7-880A-DBE0E578E99E}" type="pres">
      <dgm:prSet presAssocID="{CE12BF46-0EE6-4347-A54E-E846DE05B565}" presName="ParentText" presStyleLbl="revTx" presStyleIdx="0" presStyleCnt="3">
        <dgm:presLayoutVars>
          <dgm:chMax val="0"/>
          <dgm:chPref val="0"/>
          <dgm:bulletEnabled val="1"/>
        </dgm:presLayoutVars>
      </dgm:prSet>
      <dgm:spPr/>
      <dgm:t>
        <a:bodyPr/>
        <a:lstStyle/>
        <a:p>
          <a:endParaRPr lang="es-PY"/>
        </a:p>
      </dgm:t>
    </dgm:pt>
    <dgm:pt modelId="{102C6B61-5964-4919-9CE0-2C3C42593C12}" type="pres">
      <dgm:prSet presAssocID="{CE12BF46-0EE6-4347-A54E-E846DE05B565}" presName="Triangle" presStyleLbl="alignNode1" presStyleIdx="1" presStyleCnt="5"/>
      <dgm:spPr>
        <a:solidFill>
          <a:schemeClr val="bg1">
            <a:lumMod val="85000"/>
          </a:schemeClr>
        </a:solidFill>
        <a:ln>
          <a:solidFill>
            <a:schemeClr val="bg1">
              <a:lumMod val="85000"/>
            </a:schemeClr>
          </a:solidFill>
        </a:ln>
      </dgm:spPr>
    </dgm:pt>
    <dgm:pt modelId="{8A0F5A35-AF5C-4CC2-B391-D9F5C697672D}" type="pres">
      <dgm:prSet presAssocID="{A5C73F2E-0107-41B4-A0B1-4D4B9A3142AE}" presName="sibTrans" presStyleCnt="0"/>
      <dgm:spPr/>
    </dgm:pt>
    <dgm:pt modelId="{E6ED9B7A-1607-4AE5-A4E0-2B25CC9C49E5}" type="pres">
      <dgm:prSet presAssocID="{A5C73F2E-0107-41B4-A0B1-4D4B9A3142AE}" presName="space" presStyleCnt="0"/>
      <dgm:spPr/>
    </dgm:pt>
    <dgm:pt modelId="{179A507D-68FC-4305-93BF-0195C6C8B7C5}" type="pres">
      <dgm:prSet presAssocID="{B263442C-3A54-4A24-A880-8988C6FECEC5}" presName="composite" presStyleCnt="0"/>
      <dgm:spPr/>
    </dgm:pt>
    <dgm:pt modelId="{945C181F-9FAD-493B-9A29-25FC126820AE}" type="pres">
      <dgm:prSet presAssocID="{B263442C-3A54-4A24-A880-8988C6FECEC5}" presName="LShape" presStyleLbl="alignNode1" presStyleIdx="2" presStyleCnt="5"/>
      <dgm:spPr>
        <a:solidFill>
          <a:schemeClr val="bg1">
            <a:lumMod val="85000"/>
          </a:schemeClr>
        </a:solidFill>
        <a:ln>
          <a:solidFill>
            <a:schemeClr val="bg1">
              <a:lumMod val="85000"/>
            </a:schemeClr>
          </a:solidFill>
        </a:ln>
      </dgm:spPr>
    </dgm:pt>
    <dgm:pt modelId="{B17E8237-ACF6-45BA-80C5-C3AF97AB9582}" type="pres">
      <dgm:prSet presAssocID="{B263442C-3A54-4A24-A880-8988C6FECEC5}" presName="ParentText" presStyleLbl="revTx" presStyleIdx="1" presStyleCnt="3">
        <dgm:presLayoutVars>
          <dgm:chMax val="0"/>
          <dgm:chPref val="0"/>
          <dgm:bulletEnabled val="1"/>
        </dgm:presLayoutVars>
      </dgm:prSet>
      <dgm:spPr/>
      <dgm:t>
        <a:bodyPr/>
        <a:lstStyle/>
        <a:p>
          <a:endParaRPr lang="es-PY"/>
        </a:p>
      </dgm:t>
    </dgm:pt>
    <dgm:pt modelId="{DC23A6D3-F656-4C6A-B6E1-0EB622A06CA4}" type="pres">
      <dgm:prSet presAssocID="{B263442C-3A54-4A24-A880-8988C6FECEC5}" presName="Triangle" presStyleLbl="alignNode1" presStyleIdx="3" presStyleCnt="5"/>
      <dgm:spPr>
        <a:solidFill>
          <a:schemeClr val="accent2">
            <a:lumMod val="75000"/>
          </a:schemeClr>
        </a:solidFill>
        <a:ln>
          <a:solidFill>
            <a:schemeClr val="accent2">
              <a:lumMod val="75000"/>
            </a:schemeClr>
          </a:solidFill>
        </a:ln>
      </dgm:spPr>
    </dgm:pt>
    <dgm:pt modelId="{99069900-AE3D-4227-B9FE-C72261B10500}" type="pres">
      <dgm:prSet presAssocID="{339BDC7E-AB38-4A4B-9652-ED70E1CA1CBA}" presName="sibTrans" presStyleCnt="0"/>
      <dgm:spPr/>
    </dgm:pt>
    <dgm:pt modelId="{16431F49-F93B-4B45-A4DA-3EF7DCB4BDFB}" type="pres">
      <dgm:prSet presAssocID="{339BDC7E-AB38-4A4B-9652-ED70E1CA1CBA}" presName="space" presStyleCnt="0"/>
      <dgm:spPr/>
    </dgm:pt>
    <dgm:pt modelId="{D6096121-AC45-49DC-9F88-FD0A6D28FC4D}" type="pres">
      <dgm:prSet presAssocID="{232A1E3B-93BF-4412-A2F4-6ADE6F167F9E}" presName="composite" presStyleCnt="0"/>
      <dgm:spPr/>
    </dgm:pt>
    <dgm:pt modelId="{E3FD34D5-DAE6-4D44-8D2F-2686822B7223}" type="pres">
      <dgm:prSet presAssocID="{232A1E3B-93BF-4412-A2F4-6ADE6F167F9E}" presName="LShape" presStyleLbl="alignNode1" presStyleIdx="4" presStyleCnt="5" custScaleX="100863"/>
      <dgm:spPr>
        <a:solidFill>
          <a:schemeClr val="accent2">
            <a:lumMod val="75000"/>
          </a:schemeClr>
        </a:solidFill>
        <a:ln>
          <a:solidFill>
            <a:schemeClr val="accent2">
              <a:lumMod val="75000"/>
            </a:schemeClr>
          </a:solidFill>
        </a:ln>
      </dgm:spPr>
    </dgm:pt>
    <dgm:pt modelId="{CF999BEC-CD10-4EA2-BC48-C19AE99479AB}" type="pres">
      <dgm:prSet presAssocID="{232A1E3B-93BF-4412-A2F4-6ADE6F167F9E}" presName="ParentText" presStyleLbl="revTx" presStyleIdx="2" presStyleCnt="3" custScaleX="115930" custLinFactNeighborX="8191" custLinFactNeighborY="-2823">
        <dgm:presLayoutVars>
          <dgm:chMax val="0"/>
          <dgm:chPref val="0"/>
          <dgm:bulletEnabled val="1"/>
        </dgm:presLayoutVars>
      </dgm:prSet>
      <dgm:spPr/>
      <dgm:t>
        <a:bodyPr/>
        <a:lstStyle/>
        <a:p>
          <a:endParaRPr lang="es-PY"/>
        </a:p>
      </dgm:t>
    </dgm:pt>
  </dgm:ptLst>
  <dgm:cxnLst>
    <dgm:cxn modelId="{FC249973-2A39-4809-8830-8450C244D04A}" srcId="{B62FBF77-613F-4041-A7BC-D3A4A6CDF2A9}" destId="{232A1E3B-93BF-4412-A2F4-6ADE6F167F9E}" srcOrd="2" destOrd="0" parTransId="{12AABB6F-10AC-4321-8397-9ABF9BA01848}" sibTransId="{4A3D006C-4643-4518-978C-D0A6D6DDAB84}"/>
    <dgm:cxn modelId="{C3521014-197F-4D7A-A952-733516A2534B}" srcId="{B62FBF77-613F-4041-A7BC-D3A4A6CDF2A9}" destId="{CE12BF46-0EE6-4347-A54E-E846DE05B565}" srcOrd="0" destOrd="0" parTransId="{4B6B3A51-FF32-4A76-BFC3-AD0670965DF2}" sibTransId="{A5C73F2E-0107-41B4-A0B1-4D4B9A3142AE}"/>
    <dgm:cxn modelId="{6E9BCA9A-04C2-4B44-938E-5BAF0B3C686D}" type="presOf" srcId="{B62FBF77-613F-4041-A7BC-D3A4A6CDF2A9}" destId="{4DB616C6-A79B-4893-A25C-5206D6BEEEA9}" srcOrd="0" destOrd="0" presId="urn:microsoft.com/office/officeart/2009/3/layout/StepUpProcess"/>
    <dgm:cxn modelId="{A93C93E3-54AB-4B6E-836A-9D2DBCC8175A}" srcId="{B62FBF77-613F-4041-A7BC-D3A4A6CDF2A9}" destId="{B263442C-3A54-4A24-A880-8988C6FECEC5}" srcOrd="1" destOrd="0" parTransId="{FB5D9412-08E7-4734-8768-2BD4D749C53C}" sibTransId="{339BDC7E-AB38-4A4B-9652-ED70E1CA1CBA}"/>
    <dgm:cxn modelId="{4624B096-092C-4DE3-A7F0-F9676E2BECB6}" type="presOf" srcId="{B263442C-3A54-4A24-A880-8988C6FECEC5}" destId="{B17E8237-ACF6-45BA-80C5-C3AF97AB9582}" srcOrd="0" destOrd="0" presId="urn:microsoft.com/office/officeart/2009/3/layout/StepUpProcess"/>
    <dgm:cxn modelId="{F001CFA5-64AA-474E-BEF5-B455ED97377C}" type="presOf" srcId="{232A1E3B-93BF-4412-A2F4-6ADE6F167F9E}" destId="{CF999BEC-CD10-4EA2-BC48-C19AE99479AB}" srcOrd="0" destOrd="0" presId="urn:microsoft.com/office/officeart/2009/3/layout/StepUpProcess"/>
    <dgm:cxn modelId="{03F6B1FC-8D26-4CBC-A5E5-9C4E00164C3C}" type="presOf" srcId="{CE12BF46-0EE6-4347-A54E-E846DE05B565}" destId="{B1208425-7A9E-4BB7-880A-DBE0E578E99E}" srcOrd="0" destOrd="0" presId="urn:microsoft.com/office/officeart/2009/3/layout/StepUpProcess"/>
    <dgm:cxn modelId="{C5C18D78-87C0-4258-824C-3EE2E0ED4406}" type="presParOf" srcId="{4DB616C6-A79B-4893-A25C-5206D6BEEEA9}" destId="{9501A41F-6C02-415E-9BBA-35C03178ED2F}" srcOrd="0" destOrd="0" presId="urn:microsoft.com/office/officeart/2009/3/layout/StepUpProcess"/>
    <dgm:cxn modelId="{E149CA2D-763D-4BF9-85EF-F1EE0B3B2B9C}" type="presParOf" srcId="{9501A41F-6C02-415E-9BBA-35C03178ED2F}" destId="{98CCF144-B627-4FEE-A0A2-CCCA152A94A5}" srcOrd="0" destOrd="0" presId="urn:microsoft.com/office/officeart/2009/3/layout/StepUpProcess"/>
    <dgm:cxn modelId="{E70DDE69-B0A4-4A32-BF71-65C813B65B9D}" type="presParOf" srcId="{9501A41F-6C02-415E-9BBA-35C03178ED2F}" destId="{B1208425-7A9E-4BB7-880A-DBE0E578E99E}" srcOrd="1" destOrd="0" presId="urn:microsoft.com/office/officeart/2009/3/layout/StepUpProcess"/>
    <dgm:cxn modelId="{82DD08BB-8ECE-400F-A403-F5BF04A1A8A4}" type="presParOf" srcId="{9501A41F-6C02-415E-9BBA-35C03178ED2F}" destId="{102C6B61-5964-4919-9CE0-2C3C42593C12}" srcOrd="2" destOrd="0" presId="urn:microsoft.com/office/officeart/2009/3/layout/StepUpProcess"/>
    <dgm:cxn modelId="{6C152879-8CFB-4DD5-A6B0-D981DFFEA402}" type="presParOf" srcId="{4DB616C6-A79B-4893-A25C-5206D6BEEEA9}" destId="{8A0F5A35-AF5C-4CC2-B391-D9F5C697672D}" srcOrd="1" destOrd="0" presId="urn:microsoft.com/office/officeart/2009/3/layout/StepUpProcess"/>
    <dgm:cxn modelId="{E7E43DA4-89F9-40A1-9F2D-03961483175B}" type="presParOf" srcId="{8A0F5A35-AF5C-4CC2-B391-D9F5C697672D}" destId="{E6ED9B7A-1607-4AE5-A4E0-2B25CC9C49E5}" srcOrd="0" destOrd="0" presId="urn:microsoft.com/office/officeart/2009/3/layout/StepUpProcess"/>
    <dgm:cxn modelId="{6358D7C3-BFC8-4BD8-B07C-13B2FF419EA8}" type="presParOf" srcId="{4DB616C6-A79B-4893-A25C-5206D6BEEEA9}" destId="{179A507D-68FC-4305-93BF-0195C6C8B7C5}" srcOrd="2" destOrd="0" presId="urn:microsoft.com/office/officeart/2009/3/layout/StepUpProcess"/>
    <dgm:cxn modelId="{5A2783D5-B712-4DB5-A2FE-1EC405369BDB}" type="presParOf" srcId="{179A507D-68FC-4305-93BF-0195C6C8B7C5}" destId="{945C181F-9FAD-493B-9A29-25FC126820AE}" srcOrd="0" destOrd="0" presId="urn:microsoft.com/office/officeart/2009/3/layout/StepUpProcess"/>
    <dgm:cxn modelId="{7EADE657-9A51-4AC2-8610-3F33DDFFBE13}" type="presParOf" srcId="{179A507D-68FC-4305-93BF-0195C6C8B7C5}" destId="{B17E8237-ACF6-45BA-80C5-C3AF97AB9582}" srcOrd="1" destOrd="0" presId="urn:microsoft.com/office/officeart/2009/3/layout/StepUpProcess"/>
    <dgm:cxn modelId="{04945A44-E942-447B-8552-4304C867CA10}" type="presParOf" srcId="{179A507D-68FC-4305-93BF-0195C6C8B7C5}" destId="{DC23A6D3-F656-4C6A-B6E1-0EB622A06CA4}" srcOrd="2" destOrd="0" presId="urn:microsoft.com/office/officeart/2009/3/layout/StepUpProcess"/>
    <dgm:cxn modelId="{611DC3F7-E147-447A-ADC0-0B6E5E267218}" type="presParOf" srcId="{4DB616C6-A79B-4893-A25C-5206D6BEEEA9}" destId="{99069900-AE3D-4227-B9FE-C72261B10500}" srcOrd="3" destOrd="0" presId="urn:microsoft.com/office/officeart/2009/3/layout/StepUpProcess"/>
    <dgm:cxn modelId="{1D2C51C9-CFBA-46A7-B57C-DA5745CA828C}" type="presParOf" srcId="{99069900-AE3D-4227-B9FE-C72261B10500}" destId="{16431F49-F93B-4B45-A4DA-3EF7DCB4BDFB}" srcOrd="0" destOrd="0" presId="urn:microsoft.com/office/officeart/2009/3/layout/StepUpProcess"/>
    <dgm:cxn modelId="{087B9E81-5B44-44AD-BB60-8AB8D3CD9E2D}" type="presParOf" srcId="{4DB616C6-A79B-4893-A25C-5206D6BEEEA9}" destId="{D6096121-AC45-49DC-9F88-FD0A6D28FC4D}" srcOrd="4" destOrd="0" presId="urn:microsoft.com/office/officeart/2009/3/layout/StepUpProcess"/>
    <dgm:cxn modelId="{F1A931DD-0095-448A-AAC0-D8C986D4FEF4}" type="presParOf" srcId="{D6096121-AC45-49DC-9F88-FD0A6D28FC4D}" destId="{E3FD34D5-DAE6-4D44-8D2F-2686822B7223}" srcOrd="0" destOrd="0" presId="urn:microsoft.com/office/officeart/2009/3/layout/StepUpProcess"/>
    <dgm:cxn modelId="{6D3A4D8D-C2DC-429F-A122-A0E13F41AE98}" type="presParOf" srcId="{D6096121-AC45-49DC-9F88-FD0A6D28FC4D}" destId="{CF999BEC-CD10-4EA2-BC48-C19AE99479AB}"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51BB72D-EB01-4622-8529-CA2A212C77E8}"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s-PY"/>
        </a:p>
      </dgm:t>
    </dgm:pt>
    <dgm:pt modelId="{7573B4A7-3F3A-49F4-9AB6-B7E7D94CBF34}">
      <dgm:prSet phldrT="[Texto]"/>
      <dgm:spPr/>
      <dgm:t>
        <a:bodyPr/>
        <a:lstStyle/>
        <a:p>
          <a:r>
            <a:rPr lang="es-PY" i="1" dirty="0" smtClean="0">
              <a:solidFill>
                <a:schemeClr val="accent2">
                  <a:lumMod val="50000"/>
                </a:schemeClr>
              </a:solidFill>
            </a:rPr>
            <a:t>Formación de recursos humanos especializados que contribuyan a crear un Sistema nacional de evaluación más integrado</a:t>
          </a:r>
        </a:p>
        <a:p>
          <a:endParaRPr lang="es-PY" i="1" dirty="0" smtClean="0">
            <a:solidFill>
              <a:schemeClr val="accent2">
                <a:lumMod val="50000"/>
              </a:schemeClr>
            </a:solidFill>
          </a:endParaRPr>
        </a:p>
        <a:p>
          <a:r>
            <a:rPr lang="es-PY" i="1" dirty="0" smtClean="0">
              <a:solidFill>
                <a:schemeClr val="accent2">
                  <a:lumMod val="50000"/>
                </a:schemeClr>
              </a:solidFill>
            </a:rPr>
            <a:t>Consolidación del uso de metodologías y herramientas para la planificación-presupuestación-evaluación de la calidad de gasto en el horizonte plurianual</a:t>
          </a:r>
          <a:endParaRPr lang="es-PY" dirty="0"/>
        </a:p>
      </dgm:t>
    </dgm:pt>
    <dgm:pt modelId="{911EC388-E2BD-4D34-B5EF-C0544C3D8480}" type="parTrans" cxnId="{59904103-3F63-4E60-A344-C0D0AEF13F3D}">
      <dgm:prSet/>
      <dgm:spPr/>
      <dgm:t>
        <a:bodyPr/>
        <a:lstStyle/>
        <a:p>
          <a:endParaRPr lang="es-PY"/>
        </a:p>
      </dgm:t>
    </dgm:pt>
    <dgm:pt modelId="{05AADA2A-4718-4937-AD3E-FCF7F297DB24}" type="sibTrans" cxnId="{59904103-3F63-4E60-A344-C0D0AEF13F3D}">
      <dgm:prSet/>
      <dgm:spPr/>
      <dgm:t>
        <a:bodyPr/>
        <a:lstStyle/>
        <a:p>
          <a:endParaRPr lang="es-PY"/>
        </a:p>
      </dgm:t>
    </dgm:pt>
    <dgm:pt modelId="{9FCA7A40-C508-4FF4-91A3-E1FA2EB0F7F4}">
      <dgm:prSet phldrT="[Texto]"/>
      <dgm:spPr/>
      <dgm:t>
        <a:bodyPr/>
        <a:lstStyle/>
        <a:p>
          <a:r>
            <a:rPr lang="es-PY" i="1" dirty="0" smtClean="0">
              <a:solidFill>
                <a:schemeClr val="accent2">
                  <a:lumMod val="50000"/>
                </a:schemeClr>
              </a:solidFill>
            </a:rPr>
            <a:t>Impulsar el empoderamiento de las Entidades a una mayor cultura de la Evaluación.</a:t>
          </a:r>
          <a:endParaRPr lang="es-PY" dirty="0"/>
        </a:p>
      </dgm:t>
    </dgm:pt>
    <dgm:pt modelId="{03AF6F8A-381D-42D3-B7CF-9F5CD8A93CBE}" type="parTrans" cxnId="{B400E72D-C4B3-4110-8D7D-24E3E957A5DF}">
      <dgm:prSet/>
      <dgm:spPr/>
      <dgm:t>
        <a:bodyPr/>
        <a:lstStyle/>
        <a:p>
          <a:endParaRPr lang="es-PY"/>
        </a:p>
      </dgm:t>
    </dgm:pt>
    <dgm:pt modelId="{495E55D0-7E7B-40DE-85E8-9ED1552E5B3C}" type="sibTrans" cxnId="{B400E72D-C4B3-4110-8D7D-24E3E957A5DF}">
      <dgm:prSet/>
      <dgm:spPr/>
      <dgm:t>
        <a:bodyPr/>
        <a:lstStyle/>
        <a:p>
          <a:endParaRPr lang="es-PY"/>
        </a:p>
      </dgm:t>
    </dgm:pt>
    <dgm:pt modelId="{A79967BC-F65B-4D0E-97AC-31B1565E8446}">
      <dgm:prSet phldrT="[Texto]"/>
      <dgm:spPr/>
      <dgm:t>
        <a:bodyPr/>
        <a:lstStyle/>
        <a:p>
          <a:r>
            <a:rPr lang="es-PY" i="1" dirty="0" smtClean="0">
              <a:solidFill>
                <a:schemeClr val="accent2">
                  <a:lumMod val="50000"/>
                </a:schemeClr>
              </a:solidFill>
            </a:rPr>
            <a:t>Impulsar la creación de áreas de Monitoreo y Evaluación en las Entidades que componen el Presupuesto General de la Nación</a:t>
          </a:r>
          <a:endParaRPr lang="es-PY" dirty="0"/>
        </a:p>
      </dgm:t>
    </dgm:pt>
    <dgm:pt modelId="{F6DA9B43-CF06-4C34-99AE-D0D7574AFD25}" type="parTrans" cxnId="{423CE79F-B563-40E0-AF13-E6E9FFFE2994}">
      <dgm:prSet/>
      <dgm:spPr/>
      <dgm:t>
        <a:bodyPr/>
        <a:lstStyle/>
        <a:p>
          <a:endParaRPr lang="es-PY"/>
        </a:p>
      </dgm:t>
    </dgm:pt>
    <dgm:pt modelId="{4428BEB7-DE5B-4065-A118-EF98ABECB7AA}" type="sibTrans" cxnId="{423CE79F-B563-40E0-AF13-E6E9FFFE2994}">
      <dgm:prSet/>
      <dgm:spPr/>
      <dgm:t>
        <a:bodyPr/>
        <a:lstStyle/>
        <a:p>
          <a:endParaRPr lang="es-PY"/>
        </a:p>
      </dgm:t>
    </dgm:pt>
    <dgm:pt modelId="{89CFF8F8-F3D1-458C-81D6-9597311C83D4}">
      <dgm:prSet phldrT="[Texto]"/>
      <dgm:spPr/>
      <dgm:t>
        <a:bodyPr/>
        <a:lstStyle/>
        <a:p>
          <a:r>
            <a:rPr lang="es-PY" b="1" dirty="0" smtClean="0">
              <a:solidFill>
                <a:schemeClr val="accent2">
                  <a:lumMod val="50000"/>
                </a:schemeClr>
              </a:solidFill>
            </a:rPr>
            <a:t>Desafíos</a:t>
          </a:r>
          <a:endParaRPr lang="es-PY" b="1" dirty="0">
            <a:solidFill>
              <a:schemeClr val="accent2">
                <a:lumMod val="50000"/>
              </a:schemeClr>
            </a:solidFill>
          </a:endParaRPr>
        </a:p>
      </dgm:t>
    </dgm:pt>
    <dgm:pt modelId="{D14E894C-C176-4E5A-9C58-A95098DD9DD8}" type="sibTrans" cxnId="{0B904ED2-95C7-4DC7-AF1E-8254F1959D89}">
      <dgm:prSet/>
      <dgm:spPr/>
      <dgm:t>
        <a:bodyPr/>
        <a:lstStyle/>
        <a:p>
          <a:endParaRPr lang="es-PY"/>
        </a:p>
      </dgm:t>
    </dgm:pt>
    <dgm:pt modelId="{21B49EB5-C1C5-44EA-A1A5-110759891671}" type="parTrans" cxnId="{0B904ED2-95C7-4DC7-AF1E-8254F1959D89}">
      <dgm:prSet/>
      <dgm:spPr/>
      <dgm:t>
        <a:bodyPr/>
        <a:lstStyle/>
        <a:p>
          <a:endParaRPr lang="es-PY"/>
        </a:p>
      </dgm:t>
    </dgm:pt>
    <dgm:pt modelId="{1AFA4951-EF5B-4700-81D2-5ABDF0FBE895}" type="pres">
      <dgm:prSet presAssocID="{151BB72D-EB01-4622-8529-CA2A212C77E8}" presName="vert0" presStyleCnt="0">
        <dgm:presLayoutVars>
          <dgm:dir/>
          <dgm:animOne val="branch"/>
          <dgm:animLvl val="lvl"/>
        </dgm:presLayoutVars>
      </dgm:prSet>
      <dgm:spPr/>
      <dgm:t>
        <a:bodyPr/>
        <a:lstStyle/>
        <a:p>
          <a:endParaRPr lang="es-PA"/>
        </a:p>
      </dgm:t>
    </dgm:pt>
    <dgm:pt modelId="{90C9D528-2DED-4341-BE3B-6575A360BF9B}" type="pres">
      <dgm:prSet presAssocID="{89CFF8F8-F3D1-458C-81D6-9597311C83D4}" presName="thickLine" presStyleLbl="alignNode1" presStyleIdx="0" presStyleCnt="1"/>
      <dgm:spPr/>
    </dgm:pt>
    <dgm:pt modelId="{F47564F1-CE52-4BAD-9ECE-99D983378E91}" type="pres">
      <dgm:prSet presAssocID="{89CFF8F8-F3D1-458C-81D6-9597311C83D4}" presName="horz1" presStyleCnt="0"/>
      <dgm:spPr/>
    </dgm:pt>
    <dgm:pt modelId="{F555AC89-FC2E-42E5-AAEA-1F970ADEA94D}" type="pres">
      <dgm:prSet presAssocID="{89CFF8F8-F3D1-458C-81D6-9597311C83D4}" presName="tx1" presStyleLbl="revTx" presStyleIdx="0" presStyleCnt="4"/>
      <dgm:spPr/>
      <dgm:t>
        <a:bodyPr/>
        <a:lstStyle/>
        <a:p>
          <a:endParaRPr lang="es-PY"/>
        </a:p>
      </dgm:t>
    </dgm:pt>
    <dgm:pt modelId="{10C08DA2-35AF-49BF-A400-13ED3150527D}" type="pres">
      <dgm:prSet presAssocID="{89CFF8F8-F3D1-458C-81D6-9597311C83D4}" presName="vert1" presStyleCnt="0"/>
      <dgm:spPr/>
    </dgm:pt>
    <dgm:pt modelId="{F4CE0702-E355-44D5-8F6A-AB9E3A621751}" type="pres">
      <dgm:prSet presAssocID="{7573B4A7-3F3A-49F4-9AB6-B7E7D94CBF34}" presName="vertSpace2a" presStyleCnt="0"/>
      <dgm:spPr/>
    </dgm:pt>
    <dgm:pt modelId="{382CC24E-0A92-4BB4-AC25-7B7432FEBC9E}" type="pres">
      <dgm:prSet presAssocID="{7573B4A7-3F3A-49F4-9AB6-B7E7D94CBF34}" presName="horz2" presStyleCnt="0"/>
      <dgm:spPr/>
    </dgm:pt>
    <dgm:pt modelId="{8BDF32AF-179F-4F90-A267-75E266670902}" type="pres">
      <dgm:prSet presAssocID="{7573B4A7-3F3A-49F4-9AB6-B7E7D94CBF34}" presName="horzSpace2" presStyleCnt="0"/>
      <dgm:spPr/>
    </dgm:pt>
    <dgm:pt modelId="{D04436B6-0FE4-4D22-A636-1D2FD7606772}" type="pres">
      <dgm:prSet presAssocID="{7573B4A7-3F3A-49F4-9AB6-B7E7D94CBF34}" presName="tx2" presStyleLbl="revTx" presStyleIdx="1" presStyleCnt="4"/>
      <dgm:spPr/>
      <dgm:t>
        <a:bodyPr/>
        <a:lstStyle/>
        <a:p>
          <a:endParaRPr lang="es-PY"/>
        </a:p>
      </dgm:t>
    </dgm:pt>
    <dgm:pt modelId="{984C7600-388C-4C17-8545-1C1B5806332F}" type="pres">
      <dgm:prSet presAssocID="{7573B4A7-3F3A-49F4-9AB6-B7E7D94CBF34}" presName="vert2" presStyleCnt="0"/>
      <dgm:spPr/>
    </dgm:pt>
    <dgm:pt modelId="{1BB85404-304E-42BA-9EB2-4239299B7D7D}" type="pres">
      <dgm:prSet presAssocID="{7573B4A7-3F3A-49F4-9AB6-B7E7D94CBF34}" presName="thinLine2b" presStyleLbl="callout" presStyleIdx="0" presStyleCnt="3" custLinFactY="-800000" custLinFactNeighborY="-869266"/>
      <dgm:spPr>
        <a:blipFill rotWithShape="0">
          <a:blip xmlns:r="http://schemas.openxmlformats.org/officeDocument/2006/relationships" r:embed="rId1"/>
          <a:stretch>
            <a:fillRect/>
          </a:stretch>
        </a:blipFill>
        <a:ln>
          <a:solidFill>
            <a:schemeClr val="accent2">
              <a:lumMod val="75000"/>
            </a:schemeClr>
          </a:solidFill>
        </a:ln>
      </dgm:spPr>
      <dgm:t>
        <a:bodyPr/>
        <a:lstStyle/>
        <a:p>
          <a:endParaRPr lang="es-PA"/>
        </a:p>
      </dgm:t>
    </dgm:pt>
    <dgm:pt modelId="{B65EB562-AACE-4655-A12C-E0274AB77A1E}" type="pres">
      <dgm:prSet presAssocID="{7573B4A7-3F3A-49F4-9AB6-B7E7D94CBF34}" presName="vertSpace2b" presStyleCnt="0"/>
      <dgm:spPr/>
    </dgm:pt>
    <dgm:pt modelId="{9530787D-144C-4473-B8C7-71127A957CE0}" type="pres">
      <dgm:prSet presAssocID="{9FCA7A40-C508-4FF4-91A3-E1FA2EB0F7F4}" presName="horz2" presStyleCnt="0"/>
      <dgm:spPr/>
    </dgm:pt>
    <dgm:pt modelId="{0A97CE8F-62E6-4847-B27E-45D11448CBC4}" type="pres">
      <dgm:prSet presAssocID="{9FCA7A40-C508-4FF4-91A3-E1FA2EB0F7F4}" presName="horzSpace2" presStyleCnt="0"/>
      <dgm:spPr/>
    </dgm:pt>
    <dgm:pt modelId="{8409EEC6-D765-4C47-A63A-B041D45A426C}" type="pres">
      <dgm:prSet presAssocID="{9FCA7A40-C508-4FF4-91A3-E1FA2EB0F7F4}" presName="tx2" presStyleLbl="revTx" presStyleIdx="2" presStyleCnt="4"/>
      <dgm:spPr/>
      <dgm:t>
        <a:bodyPr/>
        <a:lstStyle/>
        <a:p>
          <a:endParaRPr lang="es-PY"/>
        </a:p>
      </dgm:t>
    </dgm:pt>
    <dgm:pt modelId="{AB006FDB-2035-4BD6-9B08-8DE5DC9E9D26}" type="pres">
      <dgm:prSet presAssocID="{9FCA7A40-C508-4FF4-91A3-E1FA2EB0F7F4}" presName="vert2" presStyleCnt="0"/>
      <dgm:spPr/>
    </dgm:pt>
    <dgm:pt modelId="{9DF525AD-CCC8-4B57-B59C-02EC0D0A5318}" type="pres">
      <dgm:prSet presAssocID="{9FCA7A40-C508-4FF4-91A3-E1FA2EB0F7F4}" presName="thinLine2b" presStyleLbl="callout" presStyleIdx="1" presStyleCnt="3" custLinFactY="-800000" custLinFactNeighborY="-835933"/>
      <dgm:spPr>
        <a:ln>
          <a:solidFill>
            <a:schemeClr val="accent2">
              <a:lumMod val="75000"/>
            </a:schemeClr>
          </a:solidFill>
        </a:ln>
      </dgm:spPr>
    </dgm:pt>
    <dgm:pt modelId="{C84EF2C4-95D0-4C75-A570-DA73489F4893}" type="pres">
      <dgm:prSet presAssocID="{9FCA7A40-C508-4FF4-91A3-E1FA2EB0F7F4}" presName="vertSpace2b" presStyleCnt="0"/>
      <dgm:spPr/>
    </dgm:pt>
    <dgm:pt modelId="{2A866AD2-CCFA-44F6-A9B9-8A0AF125841F}" type="pres">
      <dgm:prSet presAssocID="{A79967BC-F65B-4D0E-97AC-31B1565E8446}" presName="horz2" presStyleCnt="0"/>
      <dgm:spPr/>
    </dgm:pt>
    <dgm:pt modelId="{60D5CA91-316B-4D27-B9B2-D9800431B67F}" type="pres">
      <dgm:prSet presAssocID="{A79967BC-F65B-4D0E-97AC-31B1565E8446}" presName="horzSpace2" presStyleCnt="0"/>
      <dgm:spPr/>
    </dgm:pt>
    <dgm:pt modelId="{6D2C0FB2-8946-4C27-B6B2-E1B6D2217C4B}" type="pres">
      <dgm:prSet presAssocID="{A79967BC-F65B-4D0E-97AC-31B1565E8446}" presName="tx2" presStyleLbl="revTx" presStyleIdx="3" presStyleCnt="4" custScaleY="64103" custLinFactNeighborY="-55000"/>
      <dgm:spPr/>
      <dgm:t>
        <a:bodyPr/>
        <a:lstStyle/>
        <a:p>
          <a:endParaRPr lang="es-PY"/>
        </a:p>
      </dgm:t>
    </dgm:pt>
    <dgm:pt modelId="{D9E632A8-D13E-428E-B2D9-0C7D3D33C81B}" type="pres">
      <dgm:prSet presAssocID="{A79967BC-F65B-4D0E-97AC-31B1565E8446}" presName="vert2" presStyleCnt="0"/>
      <dgm:spPr/>
    </dgm:pt>
    <dgm:pt modelId="{CAC1F564-471A-46EE-BB83-5BAC75115E74}" type="pres">
      <dgm:prSet presAssocID="{A79967BC-F65B-4D0E-97AC-31B1565E8446}" presName="thinLine2b" presStyleLbl="callout" presStyleIdx="2" presStyleCnt="3"/>
      <dgm:spPr/>
    </dgm:pt>
    <dgm:pt modelId="{7A80A274-745C-472F-BB83-0DFBDB2596CC}" type="pres">
      <dgm:prSet presAssocID="{A79967BC-F65B-4D0E-97AC-31B1565E8446}" presName="vertSpace2b" presStyleCnt="0"/>
      <dgm:spPr/>
    </dgm:pt>
  </dgm:ptLst>
  <dgm:cxnLst>
    <dgm:cxn modelId="{4AB690F0-9F49-42B3-B4A3-662615C4F0D5}" type="presOf" srcId="{9FCA7A40-C508-4FF4-91A3-E1FA2EB0F7F4}" destId="{8409EEC6-D765-4C47-A63A-B041D45A426C}" srcOrd="0" destOrd="0" presId="urn:microsoft.com/office/officeart/2008/layout/LinedList"/>
    <dgm:cxn modelId="{3AB9B188-C3BB-4B30-8320-49C8A5A91435}" type="presOf" srcId="{A79967BC-F65B-4D0E-97AC-31B1565E8446}" destId="{6D2C0FB2-8946-4C27-B6B2-E1B6D2217C4B}" srcOrd="0" destOrd="0" presId="urn:microsoft.com/office/officeart/2008/layout/LinedList"/>
    <dgm:cxn modelId="{0B904ED2-95C7-4DC7-AF1E-8254F1959D89}" srcId="{151BB72D-EB01-4622-8529-CA2A212C77E8}" destId="{89CFF8F8-F3D1-458C-81D6-9597311C83D4}" srcOrd="0" destOrd="0" parTransId="{21B49EB5-C1C5-44EA-A1A5-110759891671}" sibTransId="{D14E894C-C176-4E5A-9C58-A95098DD9DD8}"/>
    <dgm:cxn modelId="{EAC9D394-8C40-43E4-A911-8FA999BE162B}" type="presOf" srcId="{7573B4A7-3F3A-49F4-9AB6-B7E7D94CBF34}" destId="{D04436B6-0FE4-4D22-A636-1D2FD7606772}" srcOrd="0" destOrd="0" presId="urn:microsoft.com/office/officeart/2008/layout/LinedList"/>
    <dgm:cxn modelId="{33C1B45C-4031-4EC8-BCB4-54C91AA6239F}" type="presOf" srcId="{89CFF8F8-F3D1-458C-81D6-9597311C83D4}" destId="{F555AC89-FC2E-42E5-AAEA-1F970ADEA94D}" srcOrd="0" destOrd="0" presId="urn:microsoft.com/office/officeart/2008/layout/LinedList"/>
    <dgm:cxn modelId="{423CE79F-B563-40E0-AF13-E6E9FFFE2994}" srcId="{89CFF8F8-F3D1-458C-81D6-9597311C83D4}" destId="{A79967BC-F65B-4D0E-97AC-31B1565E8446}" srcOrd="2" destOrd="0" parTransId="{F6DA9B43-CF06-4C34-99AE-D0D7574AFD25}" sibTransId="{4428BEB7-DE5B-4065-A118-EF98ABECB7AA}"/>
    <dgm:cxn modelId="{B400E72D-C4B3-4110-8D7D-24E3E957A5DF}" srcId="{89CFF8F8-F3D1-458C-81D6-9597311C83D4}" destId="{9FCA7A40-C508-4FF4-91A3-E1FA2EB0F7F4}" srcOrd="1" destOrd="0" parTransId="{03AF6F8A-381D-42D3-B7CF-9F5CD8A93CBE}" sibTransId="{495E55D0-7E7B-40DE-85E8-9ED1552E5B3C}"/>
    <dgm:cxn modelId="{220C6A3E-0A3C-42F6-8762-A1D08BE80B3A}" type="presOf" srcId="{151BB72D-EB01-4622-8529-CA2A212C77E8}" destId="{1AFA4951-EF5B-4700-81D2-5ABDF0FBE895}" srcOrd="0" destOrd="0" presId="urn:microsoft.com/office/officeart/2008/layout/LinedList"/>
    <dgm:cxn modelId="{59904103-3F63-4E60-A344-C0D0AEF13F3D}" srcId="{89CFF8F8-F3D1-458C-81D6-9597311C83D4}" destId="{7573B4A7-3F3A-49F4-9AB6-B7E7D94CBF34}" srcOrd="0" destOrd="0" parTransId="{911EC388-E2BD-4D34-B5EF-C0544C3D8480}" sibTransId="{05AADA2A-4718-4937-AD3E-FCF7F297DB24}"/>
    <dgm:cxn modelId="{D5832C99-5982-447C-BD54-80288B2D8C7E}" type="presParOf" srcId="{1AFA4951-EF5B-4700-81D2-5ABDF0FBE895}" destId="{90C9D528-2DED-4341-BE3B-6575A360BF9B}" srcOrd="0" destOrd="0" presId="urn:microsoft.com/office/officeart/2008/layout/LinedList"/>
    <dgm:cxn modelId="{B909F836-5DBE-4CA0-884F-23566996DA8B}" type="presParOf" srcId="{1AFA4951-EF5B-4700-81D2-5ABDF0FBE895}" destId="{F47564F1-CE52-4BAD-9ECE-99D983378E91}" srcOrd="1" destOrd="0" presId="urn:microsoft.com/office/officeart/2008/layout/LinedList"/>
    <dgm:cxn modelId="{FF14760B-5708-42AC-B902-38BB47F62397}" type="presParOf" srcId="{F47564F1-CE52-4BAD-9ECE-99D983378E91}" destId="{F555AC89-FC2E-42E5-AAEA-1F970ADEA94D}" srcOrd="0" destOrd="0" presId="urn:microsoft.com/office/officeart/2008/layout/LinedList"/>
    <dgm:cxn modelId="{304F5072-4665-41F4-A74B-60DBC7765C20}" type="presParOf" srcId="{F47564F1-CE52-4BAD-9ECE-99D983378E91}" destId="{10C08DA2-35AF-49BF-A400-13ED3150527D}" srcOrd="1" destOrd="0" presId="urn:microsoft.com/office/officeart/2008/layout/LinedList"/>
    <dgm:cxn modelId="{845F7504-9682-40CC-A215-264A673296B4}" type="presParOf" srcId="{10C08DA2-35AF-49BF-A400-13ED3150527D}" destId="{F4CE0702-E355-44D5-8F6A-AB9E3A621751}" srcOrd="0" destOrd="0" presId="urn:microsoft.com/office/officeart/2008/layout/LinedList"/>
    <dgm:cxn modelId="{F974EF9F-97BE-488D-AF29-252D9C7EF9BF}" type="presParOf" srcId="{10C08DA2-35AF-49BF-A400-13ED3150527D}" destId="{382CC24E-0A92-4BB4-AC25-7B7432FEBC9E}" srcOrd="1" destOrd="0" presId="urn:microsoft.com/office/officeart/2008/layout/LinedList"/>
    <dgm:cxn modelId="{F6BEAE5B-312E-40FA-A844-79D6AAB146AC}" type="presParOf" srcId="{382CC24E-0A92-4BB4-AC25-7B7432FEBC9E}" destId="{8BDF32AF-179F-4F90-A267-75E266670902}" srcOrd="0" destOrd="0" presId="urn:microsoft.com/office/officeart/2008/layout/LinedList"/>
    <dgm:cxn modelId="{D5BAA4D9-BBE4-45A7-AE4E-D6074F7493E0}" type="presParOf" srcId="{382CC24E-0A92-4BB4-AC25-7B7432FEBC9E}" destId="{D04436B6-0FE4-4D22-A636-1D2FD7606772}" srcOrd="1" destOrd="0" presId="urn:microsoft.com/office/officeart/2008/layout/LinedList"/>
    <dgm:cxn modelId="{CA16C420-9808-488C-965F-EE69893F75B7}" type="presParOf" srcId="{382CC24E-0A92-4BB4-AC25-7B7432FEBC9E}" destId="{984C7600-388C-4C17-8545-1C1B5806332F}" srcOrd="2" destOrd="0" presId="urn:microsoft.com/office/officeart/2008/layout/LinedList"/>
    <dgm:cxn modelId="{AD2CC12E-3B60-44B6-8CBC-4B29F0AABC08}" type="presParOf" srcId="{10C08DA2-35AF-49BF-A400-13ED3150527D}" destId="{1BB85404-304E-42BA-9EB2-4239299B7D7D}" srcOrd="2" destOrd="0" presId="urn:microsoft.com/office/officeart/2008/layout/LinedList"/>
    <dgm:cxn modelId="{6BB35ED6-88E5-4F3A-A55A-58BB3962EEC7}" type="presParOf" srcId="{10C08DA2-35AF-49BF-A400-13ED3150527D}" destId="{B65EB562-AACE-4655-A12C-E0274AB77A1E}" srcOrd="3" destOrd="0" presId="urn:microsoft.com/office/officeart/2008/layout/LinedList"/>
    <dgm:cxn modelId="{0FF57362-162C-4076-AE20-8C5A5D0D223F}" type="presParOf" srcId="{10C08DA2-35AF-49BF-A400-13ED3150527D}" destId="{9530787D-144C-4473-B8C7-71127A957CE0}" srcOrd="4" destOrd="0" presId="urn:microsoft.com/office/officeart/2008/layout/LinedList"/>
    <dgm:cxn modelId="{1B99D96C-4833-4BDA-8B8D-E8967085E9D9}" type="presParOf" srcId="{9530787D-144C-4473-B8C7-71127A957CE0}" destId="{0A97CE8F-62E6-4847-B27E-45D11448CBC4}" srcOrd="0" destOrd="0" presId="urn:microsoft.com/office/officeart/2008/layout/LinedList"/>
    <dgm:cxn modelId="{375202B2-E0DB-449F-8D2F-8D4B499DE512}" type="presParOf" srcId="{9530787D-144C-4473-B8C7-71127A957CE0}" destId="{8409EEC6-D765-4C47-A63A-B041D45A426C}" srcOrd="1" destOrd="0" presId="urn:microsoft.com/office/officeart/2008/layout/LinedList"/>
    <dgm:cxn modelId="{6CCDEEA3-6D8D-4EBC-8047-3E8291742D52}" type="presParOf" srcId="{9530787D-144C-4473-B8C7-71127A957CE0}" destId="{AB006FDB-2035-4BD6-9B08-8DE5DC9E9D26}" srcOrd="2" destOrd="0" presId="urn:microsoft.com/office/officeart/2008/layout/LinedList"/>
    <dgm:cxn modelId="{62C23157-F4AF-4C51-ABFB-F352DE67847C}" type="presParOf" srcId="{10C08DA2-35AF-49BF-A400-13ED3150527D}" destId="{9DF525AD-CCC8-4B57-B59C-02EC0D0A5318}" srcOrd="5" destOrd="0" presId="urn:microsoft.com/office/officeart/2008/layout/LinedList"/>
    <dgm:cxn modelId="{C3BFCF89-D256-45CE-9A13-90804BFDB4B6}" type="presParOf" srcId="{10C08DA2-35AF-49BF-A400-13ED3150527D}" destId="{C84EF2C4-95D0-4C75-A570-DA73489F4893}" srcOrd="6" destOrd="0" presId="urn:microsoft.com/office/officeart/2008/layout/LinedList"/>
    <dgm:cxn modelId="{6ACA9056-0879-4181-B675-25BAFF5DF713}" type="presParOf" srcId="{10C08DA2-35AF-49BF-A400-13ED3150527D}" destId="{2A866AD2-CCFA-44F6-A9B9-8A0AF125841F}" srcOrd="7" destOrd="0" presId="urn:microsoft.com/office/officeart/2008/layout/LinedList"/>
    <dgm:cxn modelId="{A7E44B66-4503-4C15-9B4B-3DB78255B16D}" type="presParOf" srcId="{2A866AD2-CCFA-44F6-A9B9-8A0AF125841F}" destId="{60D5CA91-316B-4D27-B9B2-D9800431B67F}" srcOrd="0" destOrd="0" presId="urn:microsoft.com/office/officeart/2008/layout/LinedList"/>
    <dgm:cxn modelId="{9823EC83-7385-4956-8C68-3AB95F38068C}" type="presParOf" srcId="{2A866AD2-CCFA-44F6-A9B9-8A0AF125841F}" destId="{6D2C0FB2-8946-4C27-B6B2-E1B6D2217C4B}" srcOrd="1" destOrd="0" presId="urn:microsoft.com/office/officeart/2008/layout/LinedList"/>
    <dgm:cxn modelId="{0C8030FC-0641-4D4F-BF54-AD94EE0B4D19}" type="presParOf" srcId="{2A866AD2-CCFA-44F6-A9B9-8A0AF125841F}" destId="{D9E632A8-D13E-428E-B2D9-0C7D3D33C81B}" srcOrd="2" destOrd="0" presId="urn:microsoft.com/office/officeart/2008/layout/LinedList"/>
    <dgm:cxn modelId="{D9A83CF9-7BA0-4049-A077-D4091E01AAFD}" type="presParOf" srcId="{10C08DA2-35AF-49BF-A400-13ED3150527D}" destId="{CAC1F564-471A-46EE-BB83-5BAC75115E74}" srcOrd="8" destOrd="0" presId="urn:microsoft.com/office/officeart/2008/layout/LinedList"/>
    <dgm:cxn modelId="{2B8144CD-E729-4B1A-A80E-ABDA1A79C95C}" type="presParOf" srcId="{10C08DA2-35AF-49BF-A400-13ED3150527D}" destId="{7A80A274-745C-472F-BB83-0DFBDB2596CC}" srcOrd="9" destOrd="0" presId="urn:microsoft.com/office/officeart/2008/layout/LinedLis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90B2AB-AFED-4572-B26F-D8CA343D6DC0}" type="doc">
      <dgm:prSet loTypeId="urn:microsoft.com/office/officeart/2005/8/layout/list1" loCatId="list" qsTypeId="urn:microsoft.com/office/officeart/2005/8/quickstyle/3d2" qsCatId="3D" csTypeId="urn:microsoft.com/office/officeart/2005/8/colors/accent2_1" csCatId="accent2" phldr="1"/>
      <dgm:spPr/>
      <dgm:t>
        <a:bodyPr/>
        <a:lstStyle/>
        <a:p>
          <a:endParaRPr lang="es-PY"/>
        </a:p>
      </dgm:t>
    </dgm:pt>
    <dgm:pt modelId="{ED94384A-904C-4935-B99B-AD3127DE1274}">
      <dgm:prSet phldrT="[Texto]" custT="1"/>
      <dgm:spPr/>
      <dgm:t>
        <a:bodyPr/>
        <a:lstStyle/>
        <a:p>
          <a:r>
            <a:rPr lang="es-PY" sz="1400" dirty="0" smtClean="0"/>
            <a:t>Vinculación plan presupuesto con especial incidencia en la planificación estratégica</a:t>
          </a:r>
          <a:endParaRPr lang="es-PY" sz="1400" dirty="0"/>
        </a:p>
      </dgm:t>
    </dgm:pt>
    <dgm:pt modelId="{DAD0D8BD-2083-47E1-A975-CC4FB84152F3}" type="parTrans" cxnId="{10DF482F-EFD2-45B3-A594-EB33F4B68F10}">
      <dgm:prSet/>
      <dgm:spPr/>
      <dgm:t>
        <a:bodyPr/>
        <a:lstStyle/>
        <a:p>
          <a:endParaRPr lang="es-PY"/>
        </a:p>
      </dgm:t>
    </dgm:pt>
    <dgm:pt modelId="{43172DFF-8DAF-41F2-9093-D50F00C9DF4B}" type="sibTrans" cxnId="{10DF482F-EFD2-45B3-A594-EB33F4B68F10}">
      <dgm:prSet/>
      <dgm:spPr/>
      <dgm:t>
        <a:bodyPr/>
        <a:lstStyle/>
        <a:p>
          <a:endParaRPr lang="es-PY"/>
        </a:p>
      </dgm:t>
    </dgm:pt>
    <dgm:pt modelId="{8A73B96B-3611-47CD-B1FC-2A09FE33994C}">
      <dgm:prSet phldrT="[Texto]" custT="1"/>
      <dgm:spPr/>
      <dgm:t>
        <a:bodyPr/>
        <a:lstStyle/>
        <a:p>
          <a:r>
            <a:rPr lang="es-PY" sz="1400" dirty="0" smtClean="0"/>
            <a:t>La evaluación como instrumento de mejora de la Planificación y Presupuestación.</a:t>
          </a:r>
          <a:endParaRPr lang="es-PY" sz="1400" dirty="0"/>
        </a:p>
      </dgm:t>
    </dgm:pt>
    <dgm:pt modelId="{DA48CD59-77D7-4312-B1A2-8887250D355B}" type="parTrans" cxnId="{019C1467-42E0-47F1-8D63-EDC8723EAA7D}">
      <dgm:prSet/>
      <dgm:spPr/>
      <dgm:t>
        <a:bodyPr/>
        <a:lstStyle/>
        <a:p>
          <a:endParaRPr lang="es-PY"/>
        </a:p>
      </dgm:t>
    </dgm:pt>
    <dgm:pt modelId="{D8A2B830-B95E-44F3-886E-8AF1065D1DDF}" type="sibTrans" cxnId="{019C1467-42E0-47F1-8D63-EDC8723EAA7D}">
      <dgm:prSet/>
      <dgm:spPr/>
      <dgm:t>
        <a:bodyPr/>
        <a:lstStyle/>
        <a:p>
          <a:endParaRPr lang="es-PY"/>
        </a:p>
      </dgm:t>
    </dgm:pt>
    <dgm:pt modelId="{A9D6BBA6-7A19-47B0-93EF-078625CD8ACC}" type="pres">
      <dgm:prSet presAssocID="{9590B2AB-AFED-4572-B26F-D8CA343D6DC0}" presName="linear" presStyleCnt="0">
        <dgm:presLayoutVars>
          <dgm:dir/>
          <dgm:animLvl val="lvl"/>
          <dgm:resizeHandles val="exact"/>
        </dgm:presLayoutVars>
      </dgm:prSet>
      <dgm:spPr/>
      <dgm:t>
        <a:bodyPr/>
        <a:lstStyle/>
        <a:p>
          <a:endParaRPr lang="es-PY"/>
        </a:p>
      </dgm:t>
    </dgm:pt>
    <dgm:pt modelId="{A2BDA114-65A8-4D73-B422-EAD0CF831EB0}" type="pres">
      <dgm:prSet presAssocID="{ED94384A-904C-4935-B99B-AD3127DE1274}" presName="parentLin" presStyleCnt="0"/>
      <dgm:spPr/>
      <dgm:t>
        <a:bodyPr/>
        <a:lstStyle/>
        <a:p>
          <a:endParaRPr lang="es-PY"/>
        </a:p>
      </dgm:t>
    </dgm:pt>
    <dgm:pt modelId="{FCBDFB81-124C-443E-A593-504299E97004}" type="pres">
      <dgm:prSet presAssocID="{ED94384A-904C-4935-B99B-AD3127DE1274}" presName="parentLeftMargin" presStyleLbl="node1" presStyleIdx="0" presStyleCnt="2"/>
      <dgm:spPr/>
      <dgm:t>
        <a:bodyPr/>
        <a:lstStyle/>
        <a:p>
          <a:endParaRPr lang="es-PY"/>
        </a:p>
      </dgm:t>
    </dgm:pt>
    <dgm:pt modelId="{FD9B4202-5BA8-4B1B-8DAA-6AE0F6680486}" type="pres">
      <dgm:prSet presAssocID="{ED94384A-904C-4935-B99B-AD3127DE1274}" presName="parentText" presStyleLbl="node1" presStyleIdx="0" presStyleCnt="2" custScaleX="142211" custScaleY="72331" custLinFactNeighborX="-29787" custLinFactNeighborY="2126">
        <dgm:presLayoutVars>
          <dgm:chMax val="0"/>
          <dgm:bulletEnabled val="1"/>
        </dgm:presLayoutVars>
      </dgm:prSet>
      <dgm:spPr/>
      <dgm:t>
        <a:bodyPr/>
        <a:lstStyle/>
        <a:p>
          <a:endParaRPr lang="es-PY"/>
        </a:p>
      </dgm:t>
    </dgm:pt>
    <dgm:pt modelId="{A5E3326A-F721-4E83-BF81-B48B3FA7298D}" type="pres">
      <dgm:prSet presAssocID="{ED94384A-904C-4935-B99B-AD3127DE1274}" presName="negativeSpace" presStyleCnt="0"/>
      <dgm:spPr/>
      <dgm:t>
        <a:bodyPr/>
        <a:lstStyle/>
        <a:p>
          <a:endParaRPr lang="es-PY"/>
        </a:p>
      </dgm:t>
    </dgm:pt>
    <dgm:pt modelId="{83E06102-C649-4D23-A745-28516C11BBC8}" type="pres">
      <dgm:prSet presAssocID="{ED94384A-904C-4935-B99B-AD3127DE1274}" presName="childText" presStyleLbl="conFgAcc1" presStyleIdx="0" presStyleCnt="2" custScaleY="84370">
        <dgm:presLayoutVars>
          <dgm:bulletEnabled val="1"/>
        </dgm:presLayoutVars>
      </dgm:prSet>
      <dgm:spPr>
        <a:solidFill>
          <a:schemeClr val="accent2">
            <a:lumMod val="60000"/>
            <a:lumOff val="40000"/>
            <a:alpha val="90000"/>
          </a:schemeClr>
        </a:solidFill>
      </dgm:spPr>
      <dgm:t>
        <a:bodyPr/>
        <a:lstStyle/>
        <a:p>
          <a:endParaRPr lang="es-PY"/>
        </a:p>
      </dgm:t>
    </dgm:pt>
    <dgm:pt modelId="{A0BA881F-33C0-44BD-9C52-9468B415774A}" type="pres">
      <dgm:prSet presAssocID="{43172DFF-8DAF-41F2-9093-D50F00C9DF4B}" presName="spaceBetweenRectangles" presStyleCnt="0"/>
      <dgm:spPr/>
      <dgm:t>
        <a:bodyPr/>
        <a:lstStyle/>
        <a:p>
          <a:endParaRPr lang="es-PY"/>
        </a:p>
      </dgm:t>
    </dgm:pt>
    <dgm:pt modelId="{E986B954-E35D-4C42-BC44-05C2B0A20C11}" type="pres">
      <dgm:prSet presAssocID="{8A73B96B-3611-47CD-B1FC-2A09FE33994C}" presName="parentLin" presStyleCnt="0"/>
      <dgm:spPr/>
      <dgm:t>
        <a:bodyPr/>
        <a:lstStyle/>
        <a:p>
          <a:endParaRPr lang="es-PY"/>
        </a:p>
      </dgm:t>
    </dgm:pt>
    <dgm:pt modelId="{ECA23B41-FA73-47F7-807C-E343D9F4F818}" type="pres">
      <dgm:prSet presAssocID="{8A73B96B-3611-47CD-B1FC-2A09FE33994C}" presName="parentLeftMargin" presStyleLbl="node1" presStyleIdx="0" presStyleCnt="2"/>
      <dgm:spPr/>
      <dgm:t>
        <a:bodyPr/>
        <a:lstStyle/>
        <a:p>
          <a:endParaRPr lang="es-PY"/>
        </a:p>
      </dgm:t>
    </dgm:pt>
    <dgm:pt modelId="{4277E60F-6459-42BD-A599-EC3004026082}" type="pres">
      <dgm:prSet presAssocID="{8A73B96B-3611-47CD-B1FC-2A09FE33994C}" presName="parentText" presStyleLbl="node1" presStyleIdx="1" presStyleCnt="2" custScaleX="142211" custScaleY="80104">
        <dgm:presLayoutVars>
          <dgm:chMax val="0"/>
          <dgm:bulletEnabled val="1"/>
        </dgm:presLayoutVars>
      </dgm:prSet>
      <dgm:spPr/>
      <dgm:t>
        <a:bodyPr/>
        <a:lstStyle/>
        <a:p>
          <a:endParaRPr lang="es-PY"/>
        </a:p>
      </dgm:t>
    </dgm:pt>
    <dgm:pt modelId="{FEE6023D-1EF0-4F96-84FB-12CFC04FE062}" type="pres">
      <dgm:prSet presAssocID="{8A73B96B-3611-47CD-B1FC-2A09FE33994C}" presName="negativeSpace" presStyleCnt="0"/>
      <dgm:spPr/>
      <dgm:t>
        <a:bodyPr/>
        <a:lstStyle/>
        <a:p>
          <a:endParaRPr lang="es-PY"/>
        </a:p>
      </dgm:t>
    </dgm:pt>
    <dgm:pt modelId="{759E71FB-69AA-4978-AED1-6D8C0919B4AF}" type="pres">
      <dgm:prSet presAssocID="{8A73B96B-3611-47CD-B1FC-2A09FE33994C}" presName="childText" presStyleLbl="conFgAcc1" presStyleIdx="1" presStyleCnt="2" custScaleY="76282">
        <dgm:presLayoutVars>
          <dgm:bulletEnabled val="1"/>
        </dgm:presLayoutVars>
      </dgm:prSet>
      <dgm:spPr>
        <a:solidFill>
          <a:schemeClr val="accent2">
            <a:lumMod val="60000"/>
            <a:lumOff val="40000"/>
            <a:alpha val="90000"/>
          </a:schemeClr>
        </a:solidFill>
      </dgm:spPr>
      <dgm:t>
        <a:bodyPr/>
        <a:lstStyle/>
        <a:p>
          <a:endParaRPr lang="es-PY"/>
        </a:p>
      </dgm:t>
    </dgm:pt>
  </dgm:ptLst>
  <dgm:cxnLst>
    <dgm:cxn modelId="{10DF482F-EFD2-45B3-A594-EB33F4B68F10}" srcId="{9590B2AB-AFED-4572-B26F-D8CA343D6DC0}" destId="{ED94384A-904C-4935-B99B-AD3127DE1274}" srcOrd="0" destOrd="0" parTransId="{DAD0D8BD-2083-47E1-A975-CC4FB84152F3}" sibTransId="{43172DFF-8DAF-41F2-9093-D50F00C9DF4B}"/>
    <dgm:cxn modelId="{494C07BF-DC0F-4BC3-8186-2ECB7141A0D6}" type="presOf" srcId="{ED94384A-904C-4935-B99B-AD3127DE1274}" destId="{FCBDFB81-124C-443E-A593-504299E97004}" srcOrd="0" destOrd="0" presId="urn:microsoft.com/office/officeart/2005/8/layout/list1"/>
    <dgm:cxn modelId="{FA785758-759A-491B-ADF7-E61ADED06582}" type="presOf" srcId="{8A73B96B-3611-47CD-B1FC-2A09FE33994C}" destId="{4277E60F-6459-42BD-A599-EC3004026082}" srcOrd="1" destOrd="0" presId="urn:microsoft.com/office/officeart/2005/8/layout/list1"/>
    <dgm:cxn modelId="{64F1C280-4FEA-44E8-BE18-77577F1B3251}" type="presOf" srcId="{8A73B96B-3611-47CD-B1FC-2A09FE33994C}" destId="{ECA23B41-FA73-47F7-807C-E343D9F4F818}" srcOrd="0" destOrd="0" presId="urn:microsoft.com/office/officeart/2005/8/layout/list1"/>
    <dgm:cxn modelId="{019C1467-42E0-47F1-8D63-EDC8723EAA7D}" srcId="{9590B2AB-AFED-4572-B26F-D8CA343D6DC0}" destId="{8A73B96B-3611-47CD-B1FC-2A09FE33994C}" srcOrd="1" destOrd="0" parTransId="{DA48CD59-77D7-4312-B1A2-8887250D355B}" sibTransId="{D8A2B830-B95E-44F3-886E-8AF1065D1DDF}"/>
    <dgm:cxn modelId="{5347E060-522F-4FB5-AEF0-67EB5495D6CC}" type="presOf" srcId="{9590B2AB-AFED-4572-B26F-D8CA343D6DC0}" destId="{A9D6BBA6-7A19-47B0-93EF-078625CD8ACC}" srcOrd="0" destOrd="0" presId="urn:microsoft.com/office/officeart/2005/8/layout/list1"/>
    <dgm:cxn modelId="{6AD7AC74-A347-4B2E-A08E-621A0711CC10}" type="presOf" srcId="{ED94384A-904C-4935-B99B-AD3127DE1274}" destId="{FD9B4202-5BA8-4B1B-8DAA-6AE0F6680486}" srcOrd="1" destOrd="0" presId="urn:microsoft.com/office/officeart/2005/8/layout/list1"/>
    <dgm:cxn modelId="{E64B44D9-D89D-4522-8A8F-D299A97C538A}" type="presParOf" srcId="{A9D6BBA6-7A19-47B0-93EF-078625CD8ACC}" destId="{A2BDA114-65A8-4D73-B422-EAD0CF831EB0}" srcOrd="0" destOrd="0" presId="urn:microsoft.com/office/officeart/2005/8/layout/list1"/>
    <dgm:cxn modelId="{DF49E284-AC0E-49D2-8D31-32DF559FA018}" type="presParOf" srcId="{A2BDA114-65A8-4D73-B422-EAD0CF831EB0}" destId="{FCBDFB81-124C-443E-A593-504299E97004}" srcOrd="0" destOrd="0" presId="urn:microsoft.com/office/officeart/2005/8/layout/list1"/>
    <dgm:cxn modelId="{3C19702F-DA5A-49BC-B3EE-705E8D2EC23D}" type="presParOf" srcId="{A2BDA114-65A8-4D73-B422-EAD0CF831EB0}" destId="{FD9B4202-5BA8-4B1B-8DAA-6AE0F6680486}" srcOrd="1" destOrd="0" presId="urn:microsoft.com/office/officeart/2005/8/layout/list1"/>
    <dgm:cxn modelId="{B2A01553-B3DE-4767-B241-B928578640D2}" type="presParOf" srcId="{A9D6BBA6-7A19-47B0-93EF-078625CD8ACC}" destId="{A5E3326A-F721-4E83-BF81-B48B3FA7298D}" srcOrd="1" destOrd="0" presId="urn:microsoft.com/office/officeart/2005/8/layout/list1"/>
    <dgm:cxn modelId="{83C138BC-A269-41B9-B218-0DF869EAEE47}" type="presParOf" srcId="{A9D6BBA6-7A19-47B0-93EF-078625CD8ACC}" destId="{83E06102-C649-4D23-A745-28516C11BBC8}" srcOrd="2" destOrd="0" presId="urn:microsoft.com/office/officeart/2005/8/layout/list1"/>
    <dgm:cxn modelId="{BC22F6B4-8EA1-4E80-B787-3C3047761286}" type="presParOf" srcId="{A9D6BBA6-7A19-47B0-93EF-078625CD8ACC}" destId="{A0BA881F-33C0-44BD-9C52-9468B415774A}" srcOrd="3" destOrd="0" presId="urn:microsoft.com/office/officeart/2005/8/layout/list1"/>
    <dgm:cxn modelId="{5D34AC99-FA5D-4004-B7ED-0E6C2DE2F467}" type="presParOf" srcId="{A9D6BBA6-7A19-47B0-93EF-078625CD8ACC}" destId="{E986B954-E35D-4C42-BC44-05C2B0A20C11}" srcOrd="4" destOrd="0" presId="urn:microsoft.com/office/officeart/2005/8/layout/list1"/>
    <dgm:cxn modelId="{E7582E65-3E0C-46D3-A84D-55E4C8E5E92C}" type="presParOf" srcId="{E986B954-E35D-4C42-BC44-05C2B0A20C11}" destId="{ECA23B41-FA73-47F7-807C-E343D9F4F818}" srcOrd="0" destOrd="0" presId="urn:microsoft.com/office/officeart/2005/8/layout/list1"/>
    <dgm:cxn modelId="{0720ECA9-5D27-4D40-9A72-3EF3ACFF4960}" type="presParOf" srcId="{E986B954-E35D-4C42-BC44-05C2B0A20C11}" destId="{4277E60F-6459-42BD-A599-EC3004026082}" srcOrd="1" destOrd="0" presId="urn:microsoft.com/office/officeart/2005/8/layout/list1"/>
    <dgm:cxn modelId="{F2247B23-58D8-46A5-926E-223F62FD363D}" type="presParOf" srcId="{A9D6BBA6-7A19-47B0-93EF-078625CD8ACC}" destId="{FEE6023D-1EF0-4F96-84FB-12CFC04FE062}" srcOrd="5" destOrd="0" presId="urn:microsoft.com/office/officeart/2005/8/layout/list1"/>
    <dgm:cxn modelId="{B949FB59-5664-4F61-8F68-AB9A2CF526F3}" type="presParOf" srcId="{A9D6BBA6-7A19-47B0-93EF-078625CD8ACC}" destId="{759E71FB-69AA-4978-AED1-6D8C0919B4AF}" srcOrd="6" destOrd="0" presId="urn:microsoft.com/office/officeart/2005/8/layout/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215B65-1713-40A7-B954-EB5BF2AB32AE}" type="doc">
      <dgm:prSet loTypeId="urn:microsoft.com/office/officeart/2009/3/layout/StepUpProcess" loCatId="process" qsTypeId="urn:microsoft.com/office/officeart/2005/8/quickstyle/simple3" qsCatId="simple" csTypeId="urn:microsoft.com/office/officeart/2005/8/colors/accent2_2" csCatId="accent2" phldr="1"/>
      <dgm:spPr/>
      <dgm:t>
        <a:bodyPr/>
        <a:lstStyle/>
        <a:p>
          <a:endParaRPr lang="es-PY"/>
        </a:p>
      </dgm:t>
    </dgm:pt>
    <dgm:pt modelId="{7A54E686-1977-4384-B4A2-256974ABB247}">
      <dgm:prSet phldrT="[Texto]" custT="1"/>
      <dgm:spPr/>
      <dgm:t>
        <a:bodyPr/>
        <a:lstStyle/>
        <a:p>
          <a:r>
            <a:rPr lang="es-PY" sz="900" b="0" dirty="0" smtClean="0"/>
            <a:t>Octubre 2011</a:t>
          </a:r>
        </a:p>
        <a:p>
          <a:r>
            <a:rPr lang="es-PY" sz="900" b="0" dirty="0" smtClean="0"/>
            <a:t>Encuentro de programación del Área Temática de Finanzas Publicas en Montevideo, Uruguay. </a:t>
          </a:r>
          <a:endParaRPr lang="es-PY" sz="900" b="0" dirty="0"/>
        </a:p>
      </dgm:t>
    </dgm:pt>
    <dgm:pt modelId="{81BA1DA2-7667-4089-8621-8EA0F34D23C7}" type="parTrans" cxnId="{04494579-9041-4446-BE8D-92FB9A9850A4}">
      <dgm:prSet/>
      <dgm:spPr/>
      <dgm:t>
        <a:bodyPr/>
        <a:lstStyle/>
        <a:p>
          <a:endParaRPr lang="es-PY" sz="900" b="0"/>
        </a:p>
      </dgm:t>
    </dgm:pt>
    <dgm:pt modelId="{C3215FB5-2F79-419E-9189-4776452C0814}" type="sibTrans" cxnId="{04494579-9041-4446-BE8D-92FB9A9850A4}">
      <dgm:prSet/>
      <dgm:spPr/>
      <dgm:t>
        <a:bodyPr/>
        <a:lstStyle/>
        <a:p>
          <a:endParaRPr lang="es-PY" sz="900" b="0"/>
        </a:p>
      </dgm:t>
    </dgm:pt>
    <dgm:pt modelId="{BECD7D94-4E90-4096-95CF-8BA8D42F1750}">
      <dgm:prSet phldrT="[Texto]" custT="1"/>
      <dgm:spPr/>
      <dgm:t>
        <a:bodyPr/>
        <a:lstStyle/>
        <a:p>
          <a:r>
            <a:rPr lang="es-PY" sz="900" b="0" dirty="0" smtClean="0"/>
            <a:t>Noviembre 2011 – Mayo 2012</a:t>
          </a:r>
        </a:p>
        <a:p>
          <a:r>
            <a:rPr lang="es-PY" sz="900" b="0" dirty="0" smtClean="0"/>
            <a:t>Preparación y Aprobación del Proyecto Regional de Intervención del Programa Eurosocial</a:t>
          </a:r>
          <a:endParaRPr lang="es-PY" sz="900" b="0" dirty="0"/>
        </a:p>
      </dgm:t>
    </dgm:pt>
    <dgm:pt modelId="{D9C4FBD0-344B-44DB-9E62-D339C3351976}" type="parTrans" cxnId="{64BD9FE8-CC6C-44C5-8568-350CE1E893E1}">
      <dgm:prSet/>
      <dgm:spPr/>
      <dgm:t>
        <a:bodyPr/>
        <a:lstStyle/>
        <a:p>
          <a:endParaRPr lang="es-PY" sz="900" b="0"/>
        </a:p>
      </dgm:t>
    </dgm:pt>
    <dgm:pt modelId="{42D3520C-DAEC-4CF9-BFFE-886CC549CA10}" type="sibTrans" cxnId="{64BD9FE8-CC6C-44C5-8568-350CE1E893E1}">
      <dgm:prSet/>
      <dgm:spPr/>
      <dgm:t>
        <a:bodyPr/>
        <a:lstStyle/>
        <a:p>
          <a:endParaRPr lang="es-PY" sz="900" b="0"/>
        </a:p>
      </dgm:t>
    </dgm:pt>
    <dgm:pt modelId="{0112ECC8-2B2A-41AA-B3A5-B8D53516216B}">
      <dgm:prSet phldrT="[Texto]" custT="1"/>
      <dgm:spPr/>
      <dgm:t>
        <a:bodyPr/>
        <a:lstStyle/>
        <a:p>
          <a:r>
            <a:rPr lang="es-PY" sz="900" b="0" dirty="0" smtClean="0"/>
            <a:t>Septiembre 2012</a:t>
          </a:r>
        </a:p>
        <a:p>
          <a:r>
            <a:rPr lang="es-PY" sz="900" b="0" dirty="0" smtClean="0"/>
            <a:t>taller regional en el que se identificarán los temas en los que los países participantes puedan compartir sus experiencias de reforma y establecer una hoja de ruta común.</a:t>
          </a:r>
          <a:endParaRPr lang="es-PY" sz="900" b="0" dirty="0"/>
        </a:p>
      </dgm:t>
    </dgm:pt>
    <dgm:pt modelId="{7A75C817-F05F-4471-A545-FE3093C69C6B}" type="parTrans" cxnId="{E3FDC3A4-38F7-4156-8976-43FC145D2036}">
      <dgm:prSet/>
      <dgm:spPr/>
      <dgm:t>
        <a:bodyPr/>
        <a:lstStyle/>
        <a:p>
          <a:endParaRPr lang="es-PY" sz="900" b="0"/>
        </a:p>
      </dgm:t>
    </dgm:pt>
    <dgm:pt modelId="{B403179E-68F8-459D-A922-FB217A0EAB5D}" type="sibTrans" cxnId="{E3FDC3A4-38F7-4156-8976-43FC145D2036}">
      <dgm:prSet/>
      <dgm:spPr/>
      <dgm:t>
        <a:bodyPr/>
        <a:lstStyle/>
        <a:p>
          <a:endParaRPr lang="es-PY" sz="900" b="0"/>
        </a:p>
      </dgm:t>
    </dgm:pt>
    <dgm:pt modelId="{11452D73-8808-47F6-804D-9EA03952032D}">
      <dgm:prSet custT="1"/>
      <dgm:spPr/>
      <dgm:t>
        <a:bodyPr/>
        <a:lstStyle/>
        <a:p>
          <a:r>
            <a:rPr lang="es-PY" sz="900" b="0" dirty="0" smtClean="0"/>
            <a:t>Junio 2012</a:t>
          </a:r>
        </a:p>
        <a:p>
          <a:r>
            <a:rPr lang="es-PY" sz="900" b="0" dirty="0" smtClean="0"/>
            <a:t>Firma de Compromiso de Cooperación Técnica entre el Ministerio de Hacienda y el Programa Eurosocial.</a:t>
          </a:r>
          <a:endParaRPr lang="es-PY" sz="900" b="0" dirty="0"/>
        </a:p>
      </dgm:t>
    </dgm:pt>
    <dgm:pt modelId="{B722AFA4-F0F0-4766-BAA4-4B649D3EF679}" type="parTrans" cxnId="{A2875EF6-3D18-451F-939D-EACB5B19D932}">
      <dgm:prSet/>
      <dgm:spPr/>
      <dgm:t>
        <a:bodyPr/>
        <a:lstStyle/>
        <a:p>
          <a:endParaRPr lang="es-PY" sz="900" b="0"/>
        </a:p>
      </dgm:t>
    </dgm:pt>
    <dgm:pt modelId="{025FBD3D-9BE0-4E10-B7FA-846756827AD4}" type="sibTrans" cxnId="{A2875EF6-3D18-451F-939D-EACB5B19D932}">
      <dgm:prSet/>
      <dgm:spPr/>
      <dgm:t>
        <a:bodyPr/>
        <a:lstStyle/>
        <a:p>
          <a:endParaRPr lang="es-PY" sz="900" b="0"/>
        </a:p>
      </dgm:t>
    </dgm:pt>
    <dgm:pt modelId="{7C97B434-E342-46B4-92C4-D7E171107143}">
      <dgm:prSet phldrT="[Texto]" custT="1"/>
      <dgm:spPr/>
      <dgm:t>
        <a:bodyPr/>
        <a:lstStyle/>
        <a:p>
          <a:r>
            <a:rPr lang="es-PY" sz="900" b="0" dirty="0" smtClean="0"/>
            <a:t>Diciembre 2012</a:t>
          </a:r>
        </a:p>
        <a:p>
          <a:r>
            <a:rPr lang="es-PY" sz="900" b="0" dirty="0" smtClean="0"/>
            <a:t>Taller: Comisión Interinstitucional Ministerio de Hacienda  y Secretaria Técnica de Planificación</a:t>
          </a:r>
          <a:endParaRPr lang="es-PY" sz="900" b="0" dirty="0"/>
        </a:p>
      </dgm:t>
    </dgm:pt>
    <dgm:pt modelId="{346E366F-9D9D-4C1D-B6CD-FD3BA4280ACE}" type="parTrans" cxnId="{F1F23692-5647-479A-AB2B-BBC3D7DD2AA5}">
      <dgm:prSet/>
      <dgm:spPr/>
      <dgm:t>
        <a:bodyPr/>
        <a:lstStyle/>
        <a:p>
          <a:endParaRPr lang="es-PY" sz="900" b="0"/>
        </a:p>
      </dgm:t>
    </dgm:pt>
    <dgm:pt modelId="{CEC67ABA-145D-40CD-A438-406FBCA8C99D}" type="sibTrans" cxnId="{F1F23692-5647-479A-AB2B-BBC3D7DD2AA5}">
      <dgm:prSet/>
      <dgm:spPr/>
      <dgm:t>
        <a:bodyPr/>
        <a:lstStyle/>
        <a:p>
          <a:endParaRPr lang="es-PY" sz="900" b="0"/>
        </a:p>
      </dgm:t>
    </dgm:pt>
    <dgm:pt modelId="{1E4EC2CB-4446-4E81-970F-829A33F019EF}">
      <dgm:prSet phldrT="[Texto]" custT="1"/>
      <dgm:spPr/>
      <dgm:t>
        <a:bodyPr/>
        <a:lstStyle/>
        <a:p>
          <a:r>
            <a:rPr lang="es-PY" sz="900" b="0" dirty="0" smtClean="0"/>
            <a:t>Mayo 2013 </a:t>
          </a:r>
        </a:p>
        <a:p>
          <a:r>
            <a:rPr lang="es-PY" sz="900" b="0" dirty="0" smtClean="0"/>
            <a:t>Primera Fase del Curso de Modelización y Predicción de Ingresos y Gasto Públicos.</a:t>
          </a:r>
          <a:endParaRPr lang="es-PY" sz="900" b="0" dirty="0"/>
        </a:p>
      </dgm:t>
    </dgm:pt>
    <dgm:pt modelId="{21EFE021-4BCE-40B4-B466-816801F879E8}" type="parTrans" cxnId="{4A02871F-2D66-4409-8568-E1C6823803F9}">
      <dgm:prSet/>
      <dgm:spPr/>
      <dgm:t>
        <a:bodyPr/>
        <a:lstStyle/>
        <a:p>
          <a:endParaRPr lang="es-PY" sz="900" b="0"/>
        </a:p>
      </dgm:t>
    </dgm:pt>
    <dgm:pt modelId="{3BB8DDC2-131C-40BD-890F-79DD58522C31}" type="sibTrans" cxnId="{4A02871F-2D66-4409-8568-E1C6823803F9}">
      <dgm:prSet/>
      <dgm:spPr/>
      <dgm:t>
        <a:bodyPr/>
        <a:lstStyle/>
        <a:p>
          <a:endParaRPr lang="es-PY" sz="900" b="0"/>
        </a:p>
      </dgm:t>
    </dgm:pt>
    <dgm:pt modelId="{C6871BF0-7509-4FD1-BE11-44BFC035C8F9}">
      <dgm:prSet phldrT="[Texto]" custT="1"/>
      <dgm:spPr/>
      <dgm:t>
        <a:bodyPr/>
        <a:lstStyle/>
        <a:p>
          <a:r>
            <a:rPr lang="es-PY" sz="900" b="0" dirty="0" smtClean="0"/>
            <a:t>Septiembre 2013 </a:t>
          </a:r>
        </a:p>
        <a:p>
          <a:r>
            <a:rPr lang="es-PY" sz="900" b="0" dirty="0" smtClean="0"/>
            <a:t>Segunda Fase Curso de Modelización y Predicción de Ingresos y Gasto Públicos.</a:t>
          </a:r>
          <a:endParaRPr lang="es-PY" sz="900" b="0" dirty="0"/>
        </a:p>
      </dgm:t>
    </dgm:pt>
    <dgm:pt modelId="{B50C01FE-2FD6-4A4E-8A61-143781500F39}" type="parTrans" cxnId="{4FD02276-9535-43C4-BD43-2685728F5A75}">
      <dgm:prSet/>
      <dgm:spPr/>
      <dgm:t>
        <a:bodyPr/>
        <a:lstStyle/>
        <a:p>
          <a:endParaRPr lang="es-PY" sz="900" b="0"/>
        </a:p>
      </dgm:t>
    </dgm:pt>
    <dgm:pt modelId="{E557384E-ED39-42A4-B3C2-8F3B25D6E19A}" type="sibTrans" cxnId="{4FD02276-9535-43C4-BD43-2685728F5A75}">
      <dgm:prSet/>
      <dgm:spPr/>
      <dgm:t>
        <a:bodyPr/>
        <a:lstStyle/>
        <a:p>
          <a:endParaRPr lang="es-PY" sz="900" b="0"/>
        </a:p>
      </dgm:t>
    </dgm:pt>
    <dgm:pt modelId="{061B4ABD-76CA-480C-9D86-8C8E6CA82142}">
      <dgm:prSet phldrT="[Texto]" custT="1"/>
      <dgm:spPr/>
      <dgm:t>
        <a:bodyPr/>
        <a:lstStyle/>
        <a:p>
          <a:r>
            <a:rPr lang="es-PY" sz="900" b="0" dirty="0" smtClean="0"/>
            <a:t>Diciembre 2013 </a:t>
          </a:r>
        </a:p>
        <a:p>
          <a:r>
            <a:rPr lang="es-PY" sz="900" b="0" dirty="0" smtClean="0"/>
            <a:t>Primera Fase Curso de Evaluación de Impacto.</a:t>
          </a:r>
          <a:endParaRPr lang="es-PY" sz="900" b="0" dirty="0"/>
        </a:p>
      </dgm:t>
    </dgm:pt>
    <dgm:pt modelId="{EDE9355F-9388-4A12-B348-5EC625DDC473}" type="parTrans" cxnId="{45CBD802-A47A-4182-8E1E-8708831345C5}">
      <dgm:prSet/>
      <dgm:spPr/>
      <dgm:t>
        <a:bodyPr/>
        <a:lstStyle/>
        <a:p>
          <a:endParaRPr lang="es-PY" sz="900" b="0"/>
        </a:p>
      </dgm:t>
    </dgm:pt>
    <dgm:pt modelId="{264AC703-E4E4-4D77-BEA6-39D85F8303AB}" type="sibTrans" cxnId="{45CBD802-A47A-4182-8E1E-8708831345C5}">
      <dgm:prSet/>
      <dgm:spPr/>
      <dgm:t>
        <a:bodyPr/>
        <a:lstStyle/>
        <a:p>
          <a:endParaRPr lang="es-PY" sz="900" b="0"/>
        </a:p>
      </dgm:t>
    </dgm:pt>
    <dgm:pt modelId="{DB0919C2-6F12-43E5-9FFE-10C45EDCBCDE}">
      <dgm:prSet phldrT="[Texto]" custT="1"/>
      <dgm:spPr/>
      <dgm:t>
        <a:bodyPr/>
        <a:lstStyle/>
        <a:p>
          <a:r>
            <a:rPr lang="es-PY" sz="900" b="0" dirty="0" smtClean="0"/>
            <a:t>Mayo y Noviembre 2014 </a:t>
          </a:r>
        </a:p>
        <a:p>
          <a:r>
            <a:rPr lang="es-PY" sz="900" b="0" dirty="0" smtClean="0"/>
            <a:t>Segunda Fase y Cierre del Curso de Evaluación de Impacto.</a:t>
          </a:r>
          <a:endParaRPr lang="es-PY" sz="900" b="0" dirty="0"/>
        </a:p>
      </dgm:t>
    </dgm:pt>
    <dgm:pt modelId="{381D049E-EE4C-4629-B1DB-5F2988DDAFF8}" type="parTrans" cxnId="{87013BFC-16D2-4FC5-B386-FC0CB25753DD}">
      <dgm:prSet/>
      <dgm:spPr/>
      <dgm:t>
        <a:bodyPr/>
        <a:lstStyle/>
        <a:p>
          <a:endParaRPr lang="es-PY"/>
        </a:p>
      </dgm:t>
    </dgm:pt>
    <dgm:pt modelId="{20F0EB29-D97A-4033-BA1D-FF41F77493F2}" type="sibTrans" cxnId="{87013BFC-16D2-4FC5-B386-FC0CB25753DD}">
      <dgm:prSet/>
      <dgm:spPr/>
      <dgm:t>
        <a:bodyPr/>
        <a:lstStyle/>
        <a:p>
          <a:endParaRPr lang="es-PY"/>
        </a:p>
      </dgm:t>
    </dgm:pt>
    <dgm:pt modelId="{EB82F0A5-2FDE-49BC-8522-4EAC1EC925E1}">
      <dgm:prSet phldrT="[Texto]" custT="1"/>
      <dgm:spPr/>
      <dgm:t>
        <a:bodyPr/>
        <a:lstStyle/>
        <a:p>
          <a:r>
            <a:rPr lang="es-PY" sz="900" b="0" dirty="0" smtClean="0"/>
            <a:t>Noviembre 2014 </a:t>
          </a:r>
        </a:p>
        <a:p>
          <a:r>
            <a:rPr lang="es-PY" sz="900" b="0" dirty="0" smtClean="0"/>
            <a:t>Seminario Internacional sobre </a:t>
          </a:r>
          <a:r>
            <a:rPr lang="es-PY" sz="800" b="0" dirty="0" smtClean="0"/>
            <a:t>Implementación</a:t>
          </a:r>
          <a:r>
            <a:rPr lang="es-PY" sz="900" b="0" dirty="0" smtClean="0"/>
            <a:t> de Presupuesto de Mediano Plazo</a:t>
          </a:r>
          <a:endParaRPr lang="es-PY" sz="800" b="0" dirty="0" smtClean="0"/>
        </a:p>
      </dgm:t>
    </dgm:pt>
    <dgm:pt modelId="{F74A5B1C-0495-4FB8-9086-C01C5FCA39A2}" type="parTrans" cxnId="{FFFD4D2A-30DF-4068-B61C-61067302E1C6}">
      <dgm:prSet/>
      <dgm:spPr/>
      <dgm:t>
        <a:bodyPr/>
        <a:lstStyle/>
        <a:p>
          <a:endParaRPr lang="es-PY"/>
        </a:p>
      </dgm:t>
    </dgm:pt>
    <dgm:pt modelId="{7F87646E-DB87-4AE1-9A55-C0754C5CEC3C}" type="sibTrans" cxnId="{FFFD4D2A-30DF-4068-B61C-61067302E1C6}">
      <dgm:prSet/>
      <dgm:spPr/>
      <dgm:t>
        <a:bodyPr/>
        <a:lstStyle/>
        <a:p>
          <a:endParaRPr lang="es-PY"/>
        </a:p>
      </dgm:t>
    </dgm:pt>
    <dgm:pt modelId="{8E78E5D2-7182-48DC-A883-E464BC18CBFE}" type="pres">
      <dgm:prSet presAssocID="{B8215B65-1713-40A7-B954-EB5BF2AB32AE}" presName="rootnode" presStyleCnt="0">
        <dgm:presLayoutVars>
          <dgm:chMax/>
          <dgm:chPref/>
          <dgm:dir/>
          <dgm:animLvl val="lvl"/>
        </dgm:presLayoutVars>
      </dgm:prSet>
      <dgm:spPr/>
      <dgm:t>
        <a:bodyPr/>
        <a:lstStyle/>
        <a:p>
          <a:endParaRPr lang="es-PY"/>
        </a:p>
      </dgm:t>
    </dgm:pt>
    <dgm:pt modelId="{BF1938BF-53C3-4BDD-9C7B-3D4D6BA2ED46}" type="pres">
      <dgm:prSet presAssocID="{7A54E686-1977-4384-B4A2-256974ABB247}" presName="composite" presStyleCnt="0"/>
      <dgm:spPr/>
      <dgm:t>
        <a:bodyPr/>
        <a:lstStyle/>
        <a:p>
          <a:endParaRPr lang="es-PY"/>
        </a:p>
      </dgm:t>
    </dgm:pt>
    <dgm:pt modelId="{6FE4AF1D-47FD-4344-A422-A442D5A01F35}" type="pres">
      <dgm:prSet presAssocID="{7A54E686-1977-4384-B4A2-256974ABB247}" presName="LShape" presStyleLbl="alignNode1" presStyleIdx="0" presStyleCnt="19"/>
      <dgm:spPr/>
      <dgm:t>
        <a:bodyPr/>
        <a:lstStyle/>
        <a:p>
          <a:endParaRPr lang="es-PY"/>
        </a:p>
      </dgm:t>
    </dgm:pt>
    <dgm:pt modelId="{057E43D0-2270-4B13-8EC1-526491575CDD}" type="pres">
      <dgm:prSet presAssocID="{7A54E686-1977-4384-B4A2-256974ABB247}" presName="ParentText" presStyleLbl="revTx" presStyleIdx="0" presStyleCnt="10">
        <dgm:presLayoutVars>
          <dgm:chMax val="0"/>
          <dgm:chPref val="0"/>
          <dgm:bulletEnabled val="1"/>
        </dgm:presLayoutVars>
      </dgm:prSet>
      <dgm:spPr/>
      <dgm:t>
        <a:bodyPr/>
        <a:lstStyle/>
        <a:p>
          <a:endParaRPr lang="es-PY"/>
        </a:p>
      </dgm:t>
    </dgm:pt>
    <dgm:pt modelId="{2375343A-F532-4565-AC40-E1E8E40B375F}" type="pres">
      <dgm:prSet presAssocID="{7A54E686-1977-4384-B4A2-256974ABB247}" presName="Triangle" presStyleLbl="alignNode1" presStyleIdx="1" presStyleCnt="19"/>
      <dgm:spPr/>
      <dgm:t>
        <a:bodyPr/>
        <a:lstStyle/>
        <a:p>
          <a:endParaRPr lang="es-PY"/>
        </a:p>
      </dgm:t>
    </dgm:pt>
    <dgm:pt modelId="{1E276D26-9142-4CBF-B763-736AEE273ED1}" type="pres">
      <dgm:prSet presAssocID="{C3215FB5-2F79-419E-9189-4776452C0814}" presName="sibTrans" presStyleCnt="0"/>
      <dgm:spPr/>
      <dgm:t>
        <a:bodyPr/>
        <a:lstStyle/>
        <a:p>
          <a:endParaRPr lang="es-PY"/>
        </a:p>
      </dgm:t>
    </dgm:pt>
    <dgm:pt modelId="{2F83EB04-DD6F-467F-B7FB-E6EF5511D01F}" type="pres">
      <dgm:prSet presAssocID="{C3215FB5-2F79-419E-9189-4776452C0814}" presName="space" presStyleCnt="0"/>
      <dgm:spPr/>
      <dgm:t>
        <a:bodyPr/>
        <a:lstStyle/>
        <a:p>
          <a:endParaRPr lang="es-PY"/>
        </a:p>
      </dgm:t>
    </dgm:pt>
    <dgm:pt modelId="{CF36B508-05C0-45A1-894E-6F425812A4C6}" type="pres">
      <dgm:prSet presAssocID="{BECD7D94-4E90-4096-95CF-8BA8D42F1750}" presName="composite" presStyleCnt="0"/>
      <dgm:spPr/>
      <dgm:t>
        <a:bodyPr/>
        <a:lstStyle/>
        <a:p>
          <a:endParaRPr lang="es-PY"/>
        </a:p>
      </dgm:t>
    </dgm:pt>
    <dgm:pt modelId="{AC725F0D-7A99-4BF2-B231-46E0EB1ED85B}" type="pres">
      <dgm:prSet presAssocID="{BECD7D94-4E90-4096-95CF-8BA8D42F1750}" presName="LShape" presStyleLbl="alignNode1" presStyleIdx="2" presStyleCnt="19"/>
      <dgm:spPr/>
      <dgm:t>
        <a:bodyPr/>
        <a:lstStyle/>
        <a:p>
          <a:endParaRPr lang="es-PY"/>
        </a:p>
      </dgm:t>
    </dgm:pt>
    <dgm:pt modelId="{E2190F2D-0719-4930-BD79-CE90C062C9C3}" type="pres">
      <dgm:prSet presAssocID="{BECD7D94-4E90-4096-95CF-8BA8D42F1750}" presName="ParentText" presStyleLbl="revTx" presStyleIdx="1" presStyleCnt="10">
        <dgm:presLayoutVars>
          <dgm:chMax val="0"/>
          <dgm:chPref val="0"/>
          <dgm:bulletEnabled val="1"/>
        </dgm:presLayoutVars>
      </dgm:prSet>
      <dgm:spPr/>
      <dgm:t>
        <a:bodyPr/>
        <a:lstStyle/>
        <a:p>
          <a:endParaRPr lang="es-PY"/>
        </a:p>
      </dgm:t>
    </dgm:pt>
    <dgm:pt modelId="{84BCB407-469C-4B1B-B938-355BEABAA75F}" type="pres">
      <dgm:prSet presAssocID="{BECD7D94-4E90-4096-95CF-8BA8D42F1750}" presName="Triangle" presStyleLbl="alignNode1" presStyleIdx="3" presStyleCnt="19"/>
      <dgm:spPr/>
      <dgm:t>
        <a:bodyPr/>
        <a:lstStyle/>
        <a:p>
          <a:endParaRPr lang="es-PY"/>
        </a:p>
      </dgm:t>
    </dgm:pt>
    <dgm:pt modelId="{CF0233F5-5578-4D42-A99A-F80DDDE2F38C}" type="pres">
      <dgm:prSet presAssocID="{42D3520C-DAEC-4CF9-BFFE-886CC549CA10}" presName="sibTrans" presStyleCnt="0"/>
      <dgm:spPr/>
      <dgm:t>
        <a:bodyPr/>
        <a:lstStyle/>
        <a:p>
          <a:endParaRPr lang="es-PY"/>
        </a:p>
      </dgm:t>
    </dgm:pt>
    <dgm:pt modelId="{E87C4DE9-2265-433D-98E4-8D49A0620439}" type="pres">
      <dgm:prSet presAssocID="{42D3520C-DAEC-4CF9-BFFE-886CC549CA10}" presName="space" presStyleCnt="0"/>
      <dgm:spPr/>
      <dgm:t>
        <a:bodyPr/>
        <a:lstStyle/>
        <a:p>
          <a:endParaRPr lang="es-PY"/>
        </a:p>
      </dgm:t>
    </dgm:pt>
    <dgm:pt modelId="{B0EA542F-D43D-4260-A02C-BC51A944A939}" type="pres">
      <dgm:prSet presAssocID="{11452D73-8808-47F6-804D-9EA03952032D}" presName="composite" presStyleCnt="0"/>
      <dgm:spPr/>
      <dgm:t>
        <a:bodyPr/>
        <a:lstStyle/>
        <a:p>
          <a:endParaRPr lang="es-PY"/>
        </a:p>
      </dgm:t>
    </dgm:pt>
    <dgm:pt modelId="{C5915F9D-A8D0-47D1-9970-9BC2326D257C}" type="pres">
      <dgm:prSet presAssocID="{11452D73-8808-47F6-804D-9EA03952032D}" presName="LShape" presStyleLbl="alignNode1" presStyleIdx="4" presStyleCnt="19"/>
      <dgm:spPr/>
      <dgm:t>
        <a:bodyPr/>
        <a:lstStyle/>
        <a:p>
          <a:endParaRPr lang="es-PY"/>
        </a:p>
      </dgm:t>
    </dgm:pt>
    <dgm:pt modelId="{20091119-7351-403C-8D70-94F0BD3439AE}" type="pres">
      <dgm:prSet presAssocID="{11452D73-8808-47F6-804D-9EA03952032D}" presName="ParentText" presStyleLbl="revTx" presStyleIdx="2" presStyleCnt="10" custLinFactNeighborX="694" custLinFactNeighborY="1465">
        <dgm:presLayoutVars>
          <dgm:chMax val="0"/>
          <dgm:chPref val="0"/>
          <dgm:bulletEnabled val="1"/>
        </dgm:presLayoutVars>
      </dgm:prSet>
      <dgm:spPr/>
      <dgm:t>
        <a:bodyPr/>
        <a:lstStyle/>
        <a:p>
          <a:endParaRPr lang="es-PY"/>
        </a:p>
      </dgm:t>
    </dgm:pt>
    <dgm:pt modelId="{E0BFFC1C-56B9-44BC-B3CB-C5199B204C3C}" type="pres">
      <dgm:prSet presAssocID="{11452D73-8808-47F6-804D-9EA03952032D}" presName="Triangle" presStyleLbl="alignNode1" presStyleIdx="5" presStyleCnt="19"/>
      <dgm:spPr/>
      <dgm:t>
        <a:bodyPr/>
        <a:lstStyle/>
        <a:p>
          <a:endParaRPr lang="es-PY"/>
        </a:p>
      </dgm:t>
    </dgm:pt>
    <dgm:pt modelId="{51116FC5-9D77-4AD5-BE34-67A69F54EF67}" type="pres">
      <dgm:prSet presAssocID="{025FBD3D-9BE0-4E10-B7FA-846756827AD4}" presName="sibTrans" presStyleCnt="0"/>
      <dgm:spPr/>
      <dgm:t>
        <a:bodyPr/>
        <a:lstStyle/>
        <a:p>
          <a:endParaRPr lang="es-PY"/>
        </a:p>
      </dgm:t>
    </dgm:pt>
    <dgm:pt modelId="{C2BA7D8E-2536-42DF-897D-974750EE9981}" type="pres">
      <dgm:prSet presAssocID="{025FBD3D-9BE0-4E10-B7FA-846756827AD4}" presName="space" presStyleCnt="0"/>
      <dgm:spPr/>
      <dgm:t>
        <a:bodyPr/>
        <a:lstStyle/>
        <a:p>
          <a:endParaRPr lang="es-PY"/>
        </a:p>
      </dgm:t>
    </dgm:pt>
    <dgm:pt modelId="{513C0CDC-E020-43CE-B43F-09AF850F158F}" type="pres">
      <dgm:prSet presAssocID="{0112ECC8-2B2A-41AA-B3A5-B8D53516216B}" presName="composite" presStyleCnt="0"/>
      <dgm:spPr/>
      <dgm:t>
        <a:bodyPr/>
        <a:lstStyle/>
        <a:p>
          <a:endParaRPr lang="es-PY"/>
        </a:p>
      </dgm:t>
    </dgm:pt>
    <dgm:pt modelId="{C9531B28-4FCA-4FE3-BB05-03448053E94B}" type="pres">
      <dgm:prSet presAssocID="{0112ECC8-2B2A-41AA-B3A5-B8D53516216B}" presName="LShape" presStyleLbl="alignNode1" presStyleIdx="6" presStyleCnt="19"/>
      <dgm:spPr/>
      <dgm:t>
        <a:bodyPr/>
        <a:lstStyle/>
        <a:p>
          <a:endParaRPr lang="es-PY"/>
        </a:p>
      </dgm:t>
    </dgm:pt>
    <dgm:pt modelId="{6F72B61F-66D7-4159-81D1-EC98AB12506D}" type="pres">
      <dgm:prSet presAssocID="{0112ECC8-2B2A-41AA-B3A5-B8D53516216B}" presName="ParentText" presStyleLbl="revTx" presStyleIdx="3" presStyleCnt="10">
        <dgm:presLayoutVars>
          <dgm:chMax val="0"/>
          <dgm:chPref val="0"/>
          <dgm:bulletEnabled val="1"/>
        </dgm:presLayoutVars>
      </dgm:prSet>
      <dgm:spPr/>
      <dgm:t>
        <a:bodyPr/>
        <a:lstStyle/>
        <a:p>
          <a:endParaRPr lang="es-PY"/>
        </a:p>
      </dgm:t>
    </dgm:pt>
    <dgm:pt modelId="{6A15012C-428C-4F5A-9014-CEB4539121C3}" type="pres">
      <dgm:prSet presAssocID="{0112ECC8-2B2A-41AA-B3A5-B8D53516216B}" presName="Triangle" presStyleLbl="alignNode1" presStyleIdx="7" presStyleCnt="19"/>
      <dgm:spPr/>
      <dgm:t>
        <a:bodyPr/>
        <a:lstStyle/>
        <a:p>
          <a:endParaRPr lang="es-PY"/>
        </a:p>
      </dgm:t>
    </dgm:pt>
    <dgm:pt modelId="{F7B4E4F6-C88C-4721-A8E8-B2B771C07D03}" type="pres">
      <dgm:prSet presAssocID="{B403179E-68F8-459D-A922-FB217A0EAB5D}" presName="sibTrans" presStyleCnt="0"/>
      <dgm:spPr/>
      <dgm:t>
        <a:bodyPr/>
        <a:lstStyle/>
        <a:p>
          <a:endParaRPr lang="es-PY"/>
        </a:p>
      </dgm:t>
    </dgm:pt>
    <dgm:pt modelId="{BB8BF47C-E6E8-4AD2-91B9-CF3B5EA0210E}" type="pres">
      <dgm:prSet presAssocID="{B403179E-68F8-459D-A922-FB217A0EAB5D}" presName="space" presStyleCnt="0"/>
      <dgm:spPr/>
      <dgm:t>
        <a:bodyPr/>
        <a:lstStyle/>
        <a:p>
          <a:endParaRPr lang="es-PY"/>
        </a:p>
      </dgm:t>
    </dgm:pt>
    <dgm:pt modelId="{E96FCCE6-D0B1-40A2-9989-3E59B5163E75}" type="pres">
      <dgm:prSet presAssocID="{7C97B434-E342-46B4-92C4-D7E171107143}" presName="composite" presStyleCnt="0"/>
      <dgm:spPr/>
      <dgm:t>
        <a:bodyPr/>
        <a:lstStyle/>
        <a:p>
          <a:endParaRPr lang="es-PY"/>
        </a:p>
      </dgm:t>
    </dgm:pt>
    <dgm:pt modelId="{A5EDE2CC-3165-4658-90AD-57C369C14E5F}" type="pres">
      <dgm:prSet presAssocID="{7C97B434-E342-46B4-92C4-D7E171107143}" presName="LShape" presStyleLbl="alignNode1" presStyleIdx="8" presStyleCnt="19"/>
      <dgm:spPr/>
      <dgm:t>
        <a:bodyPr/>
        <a:lstStyle/>
        <a:p>
          <a:endParaRPr lang="es-PY"/>
        </a:p>
      </dgm:t>
    </dgm:pt>
    <dgm:pt modelId="{C7188135-4FA6-4AEA-A555-82A763B400DD}" type="pres">
      <dgm:prSet presAssocID="{7C97B434-E342-46B4-92C4-D7E171107143}" presName="ParentText" presStyleLbl="revTx" presStyleIdx="4" presStyleCnt="10">
        <dgm:presLayoutVars>
          <dgm:chMax val="0"/>
          <dgm:chPref val="0"/>
          <dgm:bulletEnabled val="1"/>
        </dgm:presLayoutVars>
      </dgm:prSet>
      <dgm:spPr/>
      <dgm:t>
        <a:bodyPr/>
        <a:lstStyle/>
        <a:p>
          <a:endParaRPr lang="es-PY"/>
        </a:p>
      </dgm:t>
    </dgm:pt>
    <dgm:pt modelId="{AB658558-E939-4369-A71F-A330AF9C51B8}" type="pres">
      <dgm:prSet presAssocID="{7C97B434-E342-46B4-92C4-D7E171107143}" presName="Triangle" presStyleLbl="alignNode1" presStyleIdx="9" presStyleCnt="19"/>
      <dgm:spPr/>
      <dgm:t>
        <a:bodyPr/>
        <a:lstStyle/>
        <a:p>
          <a:endParaRPr lang="es-PY"/>
        </a:p>
      </dgm:t>
    </dgm:pt>
    <dgm:pt modelId="{33D01F6F-78F6-4407-A555-D3D85048C4AE}" type="pres">
      <dgm:prSet presAssocID="{CEC67ABA-145D-40CD-A438-406FBCA8C99D}" presName="sibTrans" presStyleCnt="0"/>
      <dgm:spPr/>
      <dgm:t>
        <a:bodyPr/>
        <a:lstStyle/>
        <a:p>
          <a:endParaRPr lang="es-PY"/>
        </a:p>
      </dgm:t>
    </dgm:pt>
    <dgm:pt modelId="{09407831-F582-4921-8E70-6FB8DA8D227D}" type="pres">
      <dgm:prSet presAssocID="{CEC67ABA-145D-40CD-A438-406FBCA8C99D}" presName="space" presStyleCnt="0"/>
      <dgm:spPr/>
      <dgm:t>
        <a:bodyPr/>
        <a:lstStyle/>
        <a:p>
          <a:endParaRPr lang="es-PY"/>
        </a:p>
      </dgm:t>
    </dgm:pt>
    <dgm:pt modelId="{835005C0-10F5-49B2-9677-6C6ED298B5F3}" type="pres">
      <dgm:prSet presAssocID="{1E4EC2CB-4446-4E81-970F-829A33F019EF}" presName="composite" presStyleCnt="0"/>
      <dgm:spPr/>
      <dgm:t>
        <a:bodyPr/>
        <a:lstStyle/>
        <a:p>
          <a:endParaRPr lang="es-PY"/>
        </a:p>
      </dgm:t>
    </dgm:pt>
    <dgm:pt modelId="{1DB2A836-2495-4018-A11C-E1D68785D4A7}" type="pres">
      <dgm:prSet presAssocID="{1E4EC2CB-4446-4E81-970F-829A33F019EF}" presName="LShape" presStyleLbl="alignNode1" presStyleIdx="10" presStyleCnt="19"/>
      <dgm:spPr/>
      <dgm:t>
        <a:bodyPr/>
        <a:lstStyle/>
        <a:p>
          <a:endParaRPr lang="es-PY"/>
        </a:p>
      </dgm:t>
    </dgm:pt>
    <dgm:pt modelId="{57F56D5D-4A9F-460A-B340-9D1DB9DD383D}" type="pres">
      <dgm:prSet presAssocID="{1E4EC2CB-4446-4E81-970F-829A33F019EF}" presName="ParentText" presStyleLbl="revTx" presStyleIdx="5" presStyleCnt="10">
        <dgm:presLayoutVars>
          <dgm:chMax val="0"/>
          <dgm:chPref val="0"/>
          <dgm:bulletEnabled val="1"/>
        </dgm:presLayoutVars>
      </dgm:prSet>
      <dgm:spPr/>
      <dgm:t>
        <a:bodyPr/>
        <a:lstStyle/>
        <a:p>
          <a:endParaRPr lang="es-PY"/>
        </a:p>
      </dgm:t>
    </dgm:pt>
    <dgm:pt modelId="{D36B2557-5098-463F-804D-52F89D0AB573}" type="pres">
      <dgm:prSet presAssocID="{1E4EC2CB-4446-4E81-970F-829A33F019EF}" presName="Triangle" presStyleLbl="alignNode1" presStyleIdx="11" presStyleCnt="19"/>
      <dgm:spPr/>
      <dgm:t>
        <a:bodyPr/>
        <a:lstStyle/>
        <a:p>
          <a:endParaRPr lang="es-PY"/>
        </a:p>
      </dgm:t>
    </dgm:pt>
    <dgm:pt modelId="{BB2E047E-FDBC-4901-ABB9-B15E4D39052D}" type="pres">
      <dgm:prSet presAssocID="{3BB8DDC2-131C-40BD-890F-79DD58522C31}" presName="sibTrans" presStyleCnt="0"/>
      <dgm:spPr/>
      <dgm:t>
        <a:bodyPr/>
        <a:lstStyle/>
        <a:p>
          <a:endParaRPr lang="es-PY"/>
        </a:p>
      </dgm:t>
    </dgm:pt>
    <dgm:pt modelId="{85B627BA-04FD-4F14-A8A4-821E27D04AA8}" type="pres">
      <dgm:prSet presAssocID="{3BB8DDC2-131C-40BD-890F-79DD58522C31}" presName="space" presStyleCnt="0"/>
      <dgm:spPr/>
      <dgm:t>
        <a:bodyPr/>
        <a:lstStyle/>
        <a:p>
          <a:endParaRPr lang="es-PY"/>
        </a:p>
      </dgm:t>
    </dgm:pt>
    <dgm:pt modelId="{DAAC3D28-F5F3-4E4C-AB24-286F290DE337}" type="pres">
      <dgm:prSet presAssocID="{C6871BF0-7509-4FD1-BE11-44BFC035C8F9}" presName="composite" presStyleCnt="0"/>
      <dgm:spPr/>
      <dgm:t>
        <a:bodyPr/>
        <a:lstStyle/>
        <a:p>
          <a:endParaRPr lang="es-PY"/>
        </a:p>
      </dgm:t>
    </dgm:pt>
    <dgm:pt modelId="{C747D889-AABD-424B-B459-002947216582}" type="pres">
      <dgm:prSet presAssocID="{C6871BF0-7509-4FD1-BE11-44BFC035C8F9}" presName="LShape" presStyleLbl="alignNode1" presStyleIdx="12" presStyleCnt="19"/>
      <dgm:spPr/>
      <dgm:t>
        <a:bodyPr/>
        <a:lstStyle/>
        <a:p>
          <a:endParaRPr lang="es-PY"/>
        </a:p>
      </dgm:t>
    </dgm:pt>
    <dgm:pt modelId="{B816A784-DEC3-4B95-BC2D-03777305B552}" type="pres">
      <dgm:prSet presAssocID="{C6871BF0-7509-4FD1-BE11-44BFC035C8F9}" presName="ParentText" presStyleLbl="revTx" presStyleIdx="6" presStyleCnt="10">
        <dgm:presLayoutVars>
          <dgm:chMax val="0"/>
          <dgm:chPref val="0"/>
          <dgm:bulletEnabled val="1"/>
        </dgm:presLayoutVars>
      </dgm:prSet>
      <dgm:spPr/>
      <dgm:t>
        <a:bodyPr/>
        <a:lstStyle/>
        <a:p>
          <a:endParaRPr lang="es-PY"/>
        </a:p>
      </dgm:t>
    </dgm:pt>
    <dgm:pt modelId="{FE79FF32-525A-408E-A526-DA186BDCD7CA}" type="pres">
      <dgm:prSet presAssocID="{C6871BF0-7509-4FD1-BE11-44BFC035C8F9}" presName="Triangle" presStyleLbl="alignNode1" presStyleIdx="13" presStyleCnt="19"/>
      <dgm:spPr/>
      <dgm:t>
        <a:bodyPr/>
        <a:lstStyle/>
        <a:p>
          <a:endParaRPr lang="es-PY"/>
        </a:p>
      </dgm:t>
    </dgm:pt>
    <dgm:pt modelId="{41301835-AF2E-4AC6-8ABA-C0212524855F}" type="pres">
      <dgm:prSet presAssocID="{E557384E-ED39-42A4-B3C2-8F3B25D6E19A}" presName="sibTrans" presStyleCnt="0"/>
      <dgm:spPr/>
      <dgm:t>
        <a:bodyPr/>
        <a:lstStyle/>
        <a:p>
          <a:endParaRPr lang="es-PY"/>
        </a:p>
      </dgm:t>
    </dgm:pt>
    <dgm:pt modelId="{C76D9C3D-B649-4697-8047-260C31BA67FC}" type="pres">
      <dgm:prSet presAssocID="{E557384E-ED39-42A4-B3C2-8F3B25D6E19A}" presName="space" presStyleCnt="0"/>
      <dgm:spPr/>
      <dgm:t>
        <a:bodyPr/>
        <a:lstStyle/>
        <a:p>
          <a:endParaRPr lang="es-PY"/>
        </a:p>
      </dgm:t>
    </dgm:pt>
    <dgm:pt modelId="{D1AD89AA-A6AE-4C02-974E-E46F0A8C9336}" type="pres">
      <dgm:prSet presAssocID="{061B4ABD-76CA-480C-9D86-8C8E6CA82142}" presName="composite" presStyleCnt="0"/>
      <dgm:spPr/>
      <dgm:t>
        <a:bodyPr/>
        <a:lstStyle/>
        <a:p>
          <a:endParaRPr lang="es-PY"/>
        </a:p>
      </dgm:t>
    </dgm:pt>
    <dgm:pt modelId="{CE57BB31-C98F-46C6-9DC2-D019F7E96F61}" type="pres">
      <dgm:prSet presAssocID="{061B4ABD-76CA-480C-9D86-8C8E6CA82142}" presName="LShape" presStyleLbl="alignNode1" presStyleIdx="14" presStyleCnt="19"/>
      <dgm:spPr>
        <a:solidFill>
          <a:schemeClr val="accent2">
            <a:lumMod val="20000"/>
            <a:lumOff val="80000"/>
          </a:schemeClr>
        </a:solidFill>
      </dgm:spPr>
      <dgm:t>
        <a:bodyPr/>
        <a:lstStyle/>
        <a:p>
          <a:endParaRPr lang="es-PY"/>
        </a:p>
      </dgm:t>
    </dgm:pt>
    <dgm:pt modelId="{1B28D898-1A1F-4D17-A138-CEDFC4168149}" type="pres">
      <dgm:prSet presAssocID="{061B4ABD-76CA-480C-9D86-8C8E6CA82142}" presName="ParentText" presStyleLbl="revTx" presStyleIdx="7" presStyleCnt="10">
        <dgm:presLayoutVars>
          <dgm:chMax val="0"/>
          <dgm:chPref val="0"/>
          <dgm:bulletEnabled val="1"/>
        </dgm:presLayoutVars>
      </dgm:prSet>
      <dgm:spPr/>
      <dgm:t>
        <a:bodyPr/>
        <a:lstStyle/>
        <a:p>
          <a:endParaRPr lang="es-PY"/>
        </a:p>
      </dgm:t>
    </dgm:pt>
    <dgm:pt modelId="{3856AE53-8E46-4ADE-935A-E1B5061B0C9C}" type="pres">
      <dgm:prSet presAssocID="{061B4ABD-76CA-480C-9D86-8C8E6CA82142}" presName="Triangle" presStyleLbl="alignNode1" presStyleIdx="15" presStyleCnt="19"/>
      <dgm:spPr/>
      <dgm:t>
        <a:bodyPr/>
        <a:lstStyle/>
        <a:p>
          <a:endParaRPr lang="es-PY"/>
        </a:p>
      </dgm:t>
    </dgm:pt>
    <dgm:pt modelId="{5D41985D-884B-4CD1-8063-BE841F87E968}" type="pres">
      <dgm:prSet presAssocID="{264AC703-E4E4-4D77-BEA6-39D85F8303AB}" presName="sibTrans" presStyleCnt="0"/>
      <dgm:spPr/>
      <dgm:t>
        <a:bodyPr/>
        <a:lstStyle/>
        <a:p>
          <a:endParaRPr lang="es-PY"/>
        </a:p>
      </dgm:t>
    </dgm:pt>
    <dgm:pt modelId="{6D1B50CA-A998-41B7-86EE-530272A3AFB2}" type="pres">
      <dgm:prSet presAssocID="{264AC703-E4E4-4D77-BEA6-39D85F8303AB}" presName="space" presStyleCnt="0"/>
      <dgm:spPr/>
      <dgm:t>
        <a:bodyPr/>
        <a:lstStyle/>
        <a:p>
          <a:endParaRPr lang="es-PY"/>
        </a:p>
      </dgm:t>
    </dgm:pt>
    <dgm:pt modelId="{6BA11FFD-2456-484D-A18F-77814A92502E}" type="pres">
      <dgm:prSet presAssocID="{DB0919C2-6F12-43E5-9FFE-10C45EDCBCDE}" presName="composite" presStyleCnt="0"/>
      <dgm:spPr/>
      <dgm:t>
        <a:bodyPr/>
        <a:lstStyle/>
        <a:p>
          <a:endParaRPr lang="es-PY"/>
        </a:p>
      </dgm:t>
    </dgm:pt>
    <dgm:pt modelId="{BC49A905-F97F-49C3-882B-0679A87BC266}" type="pres">
      <dgm:prSet presAssocID="{DB0919C2-6F12-43E5-9FFE-10C45EDCBCDE}" presName="LShape" presStyleLbl="alignNode1" presStyleIdx="16" presStyleCnt="19"/>
      <dgm:spPr/>
      <dgm:t>
        <a:bodyPr/>
        <a:lstStyle/>
        <a:p>
          <a:endParaRPr lang="es-PY"/>
        </a:p>
      </dgm:t>
    </dgm:pt>
    <dgm:pt modelId="{98696E1A-C31E-4141-A184-CC1CDE0BC3EA}" type="pres">
      <dgm:prSet presAssocID="{DB0919C2-6F12-43E5-9FFE-10C45EDCBCDE}" presName="ParentText" presStyleLbl="revTx" presStyleIdx="8" presStyleCnt="10">
        <dgm:presLayoutVars>
          <dgm:chMax val="0"/>
          <dgm:chPref val="0"/>
          <dgm:bulletEnabled val="1"/>
        </dgm:presLayoutVars>
      </dgm:prSet>
      <dgm:spPr/>
      <dgm:t>
        <a:bodyPr/>
        <a:lstStyle/>
        <a:p>
          <a:endParaRPr lang="es-PY"/>
        </a:p>
      </dgm:t>
    </dgm:pt>
    <dgm:pt modelId="{053A6CF0-7192-4793-86D0-732EA110E0E8}" type="pres">
      <dgm:prSet presAssocID="{DB0919C2-6F12-43E5-9FFE-10C45EDCBCDE}" presName="Triangle" presStyleLbl="alignNode1" presStyleIdx="17" presStyleCnt="19"/>
      <dgm:spPr/>
      <dgm:t>
        <a:bodyPr/>
        <a:lstStyle/>
        <a:p>
          <a:endParaRPr lang="es-PY"/>
        </a:p>
      </dgm:t>
    </dgm:pt>
    <dgm:pt modelId="{BC9126AA-FB4D-4AAE-B75E-28467FAE94F2}" type="pres">
      <dgm:prSet presAssocID="{20F0EB29-D97A-4033-BA1D-FF41F77493F2}" presName="sibTrans" presStyleCnt="0"/>
      <dgm:spPr/>
      <dgm:t>
        <a:bodyPr/>
        <a:lstStyle/>
        <a:p>
          <a:endParaRPr lang="es-PY"/>
        </a:p>
      </dgm:t>
    </dgm:pt>
    <dgm:pt modelId="{CEF82854-7257-411B-89A8-725B51C39A45}" type="pres">
      <dgm:prSet presAssocID="{20F0EB29-D97A-4033-BA1D-FF41F77493F2}" presName="space" presStyleCnt="0"/>
      <dgm:spPr/>
      <dgm:t>
        <a:bodyPr/>
        <a:lstStyle/>
        <a:p>
          <a:endParaRPr lang="es-PY"/>
        </a:p>
      </dgm:t>
    </dgm:pt>
    <dgm:pt modelId="{F22CE9A6-D57B-4992-89F8-1A7B3580385C}" type="pres">
      <dgm:prSet presAssocID="{EB82F0A5-2FDE-49BC-8522-4EAC1EC925E1}" presName="composite" presStyleCnt="0"/>
      <dgm:spPr/>
      <dgm:t>
        <a:bodyPr/>
        <a:lstStyle/>
        <a:p>
          <a:endParaRPr lang="es-PY"/>
        </a:p>
      </dgm:t>
    </dgm:pt>
    <dgm:pt modelId="{D84B5532-1E65-46FB-BAA6-C8F412FF4576}" type="pres">
      <dgm:prSet presAssocID="{EB82F0A5-2FDE-49BC-8522-4EAC1EC925E1}" presName="LShape" presStyleLbl="alignNode1" presStyleIdx="18" presStyleCnt="19"/>
      <dgm:spPr/>
      <dgm:t>
        <a:bodyPr/>
        <a:lstStyle/>
        <a:p>
          <a:endParaRPr lang="es-PY"/>
        </a:p>
      </dgm:t>
    </dgm:pt>
    <dgm:pt modelId="{5A766423-7C3B-4A85-9C28-294ED80A46B1}" type="pres">
      <dgm:prSet presAssocID="{EB82F0A5-2FDE-49BC-8522-4EAC1EC925E1}" presName="ParentText" presStyleLbl="revTx" presStyleIdx="9" presStyleCnt="10">
        <dgm:presLayoutVars>
          <dgm:chMax val="0"/>
          <dgm:chPref val="0"/>
          <dgm:bulletEnabled val="1"/>
        </dgm:presLayoutVars>
      </dgm:prSet>
      <dgm:spPr/>
      <dgm:t>
        <a:bodyPr/>
        <a:lstStyle/>
        <a:p>
          <a:endParaRPr lang="es-PY"/>
        </a:p>
      </dgm:t>
    </dgm:pt>
  </dgm:ptLst>
  <dgm:cxnLst>
    <dgm:cxn modelId="{4FD02276-9535-43C4-BD43-2685728F5A75}" srcId="{B8215B65-1713-40A7-B954-EB5BF2AB32AE}" destId="{C6871BF0-7509-4FD1-BE11-44BFC035C8F9}" srcOrd="6" destOrd="0" parTransId="{B50C01FE-2FD6-4A4E-8A61-143781500F39}" sibTransId="{E557384E-ED39-42A4-B3C2-8F3B25D6E19A}"/>
    <dgm:cxn modelId="{6B4F3AD0-34A6-4AA9-8F9F-080AA05ADA90}" type="presOf" srcId="{7A54E686-1977-4384-B4A2-256974ABB247}" destId="{057E43D0-2270-4B13-8EC1-526491575CDD}" srcOrd="0" destOrd="0" presId="urn:microsoft.com/office/officeart/2009/3/layout/StepUpProcess"/>
    <dgm:cxn modelId="{F1F23692-5647-479A-AB2B-BBC3D7DD2AA5}" srcId="{B8215B65-1713-40A7-B954-EB5BF2AB32AE}" destId="{7C97B434-E342-46B4-92C4-D7E171107143}" srcOrd="4" destOrd="0" parTransId="{346E366F-9D9D-4C1D-B6CD-FD3BA4280ACE}" sibTransId="{CEC67ABA-145D-40CD-A438-406FBCA8C99D}"/>
    <dgm:cxn modelId="{7FE48C23-C0C8-4799-866D-4AD385D23856}" type="presOf" srcId="{BECD7D94-4E90-4096-95CF-8BA8D42F1750}" destId="{E2190F2D-0719-4930-BD79-CE90C062C9C3}" srcOrd="0" destOrd="0" presId="urn:microsoft.com/office/officeart/2009/3/layout/StepUpProcess"/>
    <dgm:cxn modelId="{04494579-9041-4446-BE8D-92FB9A9850A4}" srcId="{B8215B65-1713-40A7-B954-EB5BF2AB32AE}" destId="{7A54E686-1977-4384-B4A2-256974ABB247}" srcOrd="0" destOrd="0" parTransId="{81BA1DA2-7667-4089-8621-8EA0F34D23C7}" sibTransId="{C3215FB5-2F79-419E-9189-4776452C0814}"/>
    <dgm:cxn modelId="{E3FDC3A4-38F7-4156-8976-43FC145D2036}" srcId="{B8215B65-1713-40A7-B954-EB5BF2AB32AE}" destId="{0112ECC8-2B2A-41AA-B3A5-B8D53516216B}" srcOrd="3" destOrd="0" parTransId="{7A75C817-F05F-4471-A545-FE3093C69C6B}" sibTransId="{B403179E-68F8-459D-A922-FB217A0EAB5D}"/>
    <dgm:cxn modelId="{D417209D-4762-4942-B39C-D37A04FF6616}" type="presOf" srcId="{B8215B65-1713-40A7-B954-EB5BF2AB32AE}" destId="{8E78E5D2-7182-48DC-A883-E464BC18CBFE}" srcOrd="0" destOrd="0" presId="urn:microsoft.com/office/officeart/2009/3/layout/StepUpProcess"/>
    <dgm:cxn modelId="{A2875EF6-3D18-451F-939D-EACB5B19D932}" srcId="{B8215B65-1713-40A7-B954-EB5BF2AB32AE}" destId="{11452D73-8808-47F6-804D-9EA03952032D}" srcOrd="2" destOrd="0" parTransId="{B722AFA4-F0F0-4766-BAA4-4B649D3EF679}" sibTransId="{025FBD3D-9BE0-4E10-B7FA-846756827AD4}"/>
    <dgm:cxn modelId="{FFFD4D2A-30DF-4068-B61C-61067302E1C6}" srcId="{B8215B65-1713-40A7-B954-EB5BF2AB32AE}" destId="{EB82F0A5-2FDE-49BC-8522-4EAC1EC925E1}" srcOrd="9" destOrd="0" parTransId="{F74A5B1C-0495-4FB8-9086-C01C5FCA39A2}" sibTransId="{7F87646E-DB87-4AE1-9A55-C0754C5CEC3C}"/>
    <dgm:cxn modelId="{99C4B371-3165-4C53-8CEC-4C3281506514}" type="presOf" srcId="{061B4ABD-76CA-480C-9D86-8C8E6CA82142}" destId="{1B28D898-1A1F-4D17-A138-CEDFC4168149}" srcOrd="0" destOrd="0" presId="urn:microsoft.com/office/officeart/2009/3/layout/StepUpProcess"/>
    <dgm:cxn modelId="{87013BFC-16D2-4FC5-B386-FC0CB25753DD}" srcId="{B8215B65-1713-40A7-B954-EB5BF2AB32AE}" destId="{DB0919C2-6F12-43E5-9FFE-10C45EDCBCDE}" srcOrd="8" destOrd="0" parTransId="{381D049E-EE4C-4629-B1DB-5F2988DDAFF8}" sibTransId="{20F0EB29-D97A-4033-BA1D-FF41F77493F2}"/>
    <dgm:cxn modelId="{9F5AE539-6467-446B-97D5-85D01CFB05CC}" type="presOf" srcId="{1E4EC2CB-4446-4E81-970F-829A33F019EF}" destId="{57F56D5D-4A9F-460A-B340-9D1DB9DD383D}" srcOrd="0" destOrd="0" presId="urn:microsoft.com/office/officeart/2009/3/layout/StepUpProcess"/>
    <dgm:cxn modelId="{64BD9FE8-CC6C-44C5-8568-350CE1E893E1}" srcId="{B8215B65-1713-40A7-B954-EB5BF2AB32AE}" destId="{BECD7D94-4E90-4096-95CF-8BA8D42F1750}" srcOrd="1" destOrd="0" parTransId="{D9C4FBD0-344B-44DB-9E62-D339C3351976}" sibTransId="{42D3520C-DAEC-4CF9-BFFE-886CC549CA10}"/>
    <dgm:cxn modelId="{DE332712-8906-4F83-B940-640E0CC41A6F}" type="presOf" srcId="{DB0919C2-6F12-43E5-9FFE-10C45EDCBCDE}" destId="{98696E1A-C31E-4141-A184-CC1CDE0BC3EA}" srcOrd="0" destOrd="0" presId="urn:microsoft.com/office/officeart/2009/3/layout/StepUpProcess"/>
    <dgm:cxn modelId="{4A02871F-2D66-4409-8568-E1C6823803F9}" srcId="{B8215B65-1713-40A7-B954-EB5BF2AB32AE}" destId="{1E4EC2CB-4446-4E81-970F-829A33F019EF}" srcOrd="5" destOrd="0" parTransId="{21EFE021-4BCE-40B4-B466-816801F879E8}" sibTransId="{3BB8DDC2-131C-40BD-890F-79DD58522C31}"/>
    <dgm:cxn modelId="{9D26250F-EE73-48F6-97E1-6B2ED0286E45}" type="presOf" srcId="{C6871BF0-7509-4FD1-BE11-44BFC035C8F9}" destId="{B816A784-DEC3-4B95-BC2D-03777305B552}" srcOrd="0" destOrd="0" presId="urn:microsoft.com/office/officeart/2009/3/layout/StepUpProcess"/>
    <dgm:cxn modelId="{629CC5FF-DF9B-4A8F-A92B-4082A0DC1FBD}" type="presOf" srcId="{11452D73-8808-47F6-804D-9EA03952032D}" destId="{20091119-7351-403C-8D70-94F0BD3439AE}" srcOrd="0" destOrd="0" presId="urn:microsoft.com/office/officeart/2009/3/layout/StepUpProcess"/>
    <dgm:cxn modelId="{67ED75FE-39C6-4029-A0D3-3516D9F3E569}" type="presOf" srcId="{7C97B434-E342-46B4-92C4-D7E171107143}" destId="{C7188135-4FA6-4AEA-A555-82A763B400DD}" srcOrd="0" destOrd="0" presId="urn:microsoft.com/office/officeart/2009/3/layout/StepUpProcess"/>
    <dgm:cxn modelId="{A418174B-9400-4620-8A3C-D014E46073D5}" type="presOf" srcId="{0112ECC8-2B2A-41AA-B3A5-B8D53516216B}" destId="{6F72B61F-66D7-4159-81D1-EC98AB12506D}" srcOrd="0" destOrd="0" presId="urn:microsoft.com/office/officeart/2009/3/layout/StepUpProcess"/>
    <dgm:cxn modelId="{45CBD802-A47A-4182-8E1E-8708831345C5}" srcId="{B8215B65-1713-40A7-B954-EB5BF2AB32AE}" destId="{061B4ABD-76CA-480C-9D86-8C8E6CA82142}" srcOrd="7" destOrd="0" parTransId="{EDE9355F-9388-4A12-B348-5EC625DDC473}" sibTransId="{264AC703-E4E4-4D77-BEA6-39D85F8303AB}"/>
    <dgm:cxn modelId="{84E194E4-E3FC-4494-9C2E-7CCE088C9733}" type="presOf" srcId="{EB82F0A5-2FDE-49BC-8522-4EAC1EC925E1}" destId="{5A766423-7C3B-4A85-9C28-294ED80A46B1}" srcOrd="0" destOrd="0" presId="urn:microsoft.com/office/officeart/2009/3/layout/StepUpProcess"/>
    <dgm:cxn modelId="{30130672-D520-49FF-96BA-D2AC070E2E74}" type="presParOf" srcId="{8E78E5D2-7182-48DC-A883-E464BC18CBFE}" destId="{BF1938BF-53C3-4BDD-9C7B-3D4D6BA2ED46}" srcOrd="0" destOrd="0" presId="urn:microsoft.com/office/officeart/2009/3/layout/StepUpProcess"/>
    <dgm:cxn modelId="{FA1D2EC3-78C9-43B6-B58B-CA5BD4554AA0}" type="presParOf" srcId="{BF1938BF-53C3-4BDD-9C7B-3D4D6BA2ED46}" destId="{6FE4AF1D-47FD-4344-A422-A442D5A01F35}" srcOrd="0" destOrd="0" presId="urn:microsoft.com/office/officeart/2009/3/layout/StepUpProcess"/>
    <dgm:cxn modelId="{B46ACC8F-8855-49F8-9214-2B7A3AE3FEF5}" type="presParOf" srcId="{BF1938BF-53C3-4BDD-9C7B-3D4D6BA2ED46}" destId="{057E43D0-2270-4B13-8EC1-526491575CDD}" srcOrd="1" destOrd="0" presId="urn:microsoft.com/office/officeart/2009/3/layout/StepUpProcess"/>
    <dgm:cxn modelId="{2A947098-6CF9-40B0-A04E-8FCEA2A82531}" type="presParOf" srcId="{BF1938BF-53C3-4BDD-9C7B-3D4D6BA2ED46}" destId="{2375343A-F532-4565-AC40-E1E8E40B375F}" srcOrd="2" destOrd="0" presId="urn:microsoft.com/office/officeart/2009/3/layout/StepUpProcess"/>
    <dgm:cxn modelId="{3B7E2F69-D179-480D-AC30-BFC048D2DBB5}" type="presParOf" srcId="{8E78E5D2-7182-48DC-A883-E464BC18CBFE}" destId="{1E276D26-9142-4CBF-B763-736AEE273ED1}" srcOrd="1" destOrd="0" presId="urn:microsoft.com/office/officeart/2009/3/layout/StepUpProcess"/>
    <dgm:cxn modelId="{8FF6064B-8250-4031-A974-63A2BFF730DD}" type="presParOf" srcId="{1E276D26-9142-4CBF-B763-736AEE273ED1}" destId="{2F83EB04-DD6F-467F-B7FB-E6EF5511D01F}" srcOrd="0" destOrd="0" presId="urn:microsoft.com/office/officeart/2009/3/layout/StepUpProcess"/>
    <dgm:cxn modelId="{4546309C-1E19-48FD-A0EA-CC0CE200AEA3}" type="presParOf" srcId="{8E78E5D2-7182-48DC-A883-E464BC18CBFE}" destId="{CF36B508-05C0-45A1-894E-6F425812A4C6}" srcOrd="2" destOrd="0" presId="urn:microsoft.com/office/officeart/2009/3/layout/StepUpProcess"/>
    <dgm:cxn modelId="{C225E991-01ED-4623-B78D-AC521D434638}" type="presParOf" srcId="{CF36B508-05C0-45A1-894E-6F425812A4C6}" destId="{AC725F0D-7A99-4BF2-B231-46E0EB1ED85B}" srcOrd="0" destOrd="0" presId="urn:microsoft.com/office/officeart/2009/3/layout/StepUpProcess"/>
    <dgm:cxn modelId="{FD2BDFE9-06AB-4188-B723-E407F936657D}" type="presParOf" srcId="{CF36B508-05C0-45A1-894E-6F425812A4C6}" destId="{E2190F2D-0719-4930-BD79-CE90C062C9C3}" srcOrd="1" destOrd="0" presId="urn:microsoft.com/office/officeart/2009/3/layout/StepUpProcess"/>
    <dgm:cxn modelId="{86CD6D6A-9237-4141-ACE7-F59A007D7C1B}" type="presParOf" srcId="{CF36B508-05C0-45A1-894E-6F425812A4C6}" destId="{84BCB407-469C-4B1B-B938-355BEABAA75F}" srcOrd="2" destOrd="0" presId="urn:microsoft.com/office/officeart/2009/3/layout/StepUpProcess"/>
    <dgm:cxn modelId="{52D7AA93-6304-4314-8E7A-0CB3361D6254}" type="presParOf" srcId="{8E78E5D2-7182-48DC-A883-E464BC18CBFE}" destId="{CF0233F5-5578-4D42-A99A-F80DDDE2F38C}" srcOrd="3" destOrd="0" presId="urn:microsoft.com/office/officeart/2009/3/layout/StepUpProcess"/>
    <dgm:cxn modelId="{BB74A8D8-BC65-40EF-8204-16EFA696F9CD}" type="presParOf" srcId="{CF0233F5-5578-4D42-A99A-F80DDDE2F38C}" destId="{E87C4DE9-2265-433D-98E4-8D49A0620439}" srcOrd="0" destOrd="0" presId="urn:microsoft.com/office/officeart/2009/3/layout/StepUpProcess"/>
    <dgm:cxn modelId="{EFAA3BB3-06F8-4C07-8B87-345EF2990CD6}" type="presParOf" srcId="{8E78E5D2-7182-48DC-A883-E464BC18CBFE}" destId="{B0EA542F-D43D-4260-A02C-BC51A944A939}" srcOrd="4" destOrd="0" presId="urn:microsoft.com/office/officeart/2009/3/layout/StepUpProcess"/>
    <dgm:cxn modelId="{AEFE3DBD-A81A-48EA-BA61-7315A302CC3C}" type="presParOf" srcId="{B0EA542F-D43D-4260-A02C-BC51A944A939}" destId="{C5915F9D-A8D0-47D1-9970-9BC2326D257C}" srcOrd="0" destOrd="0" presId="urn:microsoft.com/office/officeart/2009/3/layout/StepUpProcess"/>
    <dgm:cxn modelId="{138024C8-FF4E-44CC-9E40-D01306AF62E8}" type="presParOf" srcId="{B0EA542F-D43D-4260-A02C-BC51A944A939}" destId="{20091119-7351-403C-8D70-94F0BD3439AE}" srcOrd="1" destOrd="0" presId="urn:microsoft.com/office/officeart/2009/3/layout/StepUpProcess"/>
    <dgm:cxn modelId="{78FDCA28-A411-4BBE-9CDE-087BB8954409}" type="presParOf" srcId="{B0EA542F-D43D-4260-A02C-BC51A944A939}" destId="{E0BFFC1C-56B9-44BC-B3CB-C5199B204C3C}" srcOrd="2" destOrd="0" presId="urn:microsoft.com/office/officeart/2009/3/layout/StepUpProcess"/>
    <dgm:cxn modelId="{0CC68C32-EA94-4044-912E-62A1A649533F}" type="presParOf" srcId="{8E78E5D2-7182-48DC-A883-E464BC18CBFE}" destId="{51116FC5-9D77-4AD5-BE34-67A69F54EF67}" srcOrd="5" destOrd="0" presId="urn:microsoft.com/office/officeart/2009/3/layout/StepUpProcess"/>
    <dgm:cxn modelId="{F5D3DF70-38F3-4EE7-9D42-26A4CF6A3E43}" type="presParOf" srcId="{51116FC5-9D77-4AD5-BE34-67A69F54EF67}" destId="{C2BA7D8E-2536-42DF-897D-974750EE9981}" srcOrd="0" destOrd="0" presId="urn:microsoft.com/office/officeart/2009/3/layout/StepUpProcess"/>
    <dgm:cxn modelId="{EE41C32C-6AE1-41C7-ACE2-45F24DCE6559}" type="presParOf" srcId="{8E78E5D2-7182-48DC-A883-E464BC18CBFE}" destId="{513C0CDC-E020-43CE-B43F-09AF850F158F}" srcOrd="6" destOrd="0" presId="urn:microsoft.com/office/officeart/2009/3/layout/StepUpProcess"/>
    <dgm:cxn modelId="{DCE698A0-E9B8-49A5-AD6B-82BD2B6ED2FA}" type="presParOf" srcId="{513C0CDC-E020-43CE-B43F-09AF850F158F}" destId="{C9531B28-4FCA-4FE3-BB05-03448053E94B}" srcOrd="0" destOrd="0" presId="urn:microsoft.com/office/officeart/2009/3/layout/StepUpProcess"/>
    <dgm:cxn modelId="{4F06C49E-CA6A-44F9-9765-A8286F420015}" type="presParOf" srcId="{513C0CDC-E020-43CE-B43F-09AF850F158F}" destId="{6F72B61F-66D7-4159-81D1-EC98AB12506D}" srcOrd="1" destOrd="0" presId="urn:microsoft.com/office/officeart/2009/3/layout/StepUpProcess"/>
    <dgm:cxn modelId="{3E4E8FA6-1190-4AA1-A3B0-66745D97A369}" type="presParOf" srcId="{513C0CDC-E020-43CE-B43F-09AF850F158F}" destId="{6A15012C-428C-4F5A-9014-CEB4539121C3}" srcOrd="2" destOrd="0" presId="urn:microsoft.com/office/officeart/2009/3/layout/StepUpProcess"/>
    <dgm:cxn modelId="{44967D94-4974-4E38-95F1-8F134A4607B0}" type="presParOf" srcId="{8E78E5D2-7182-48DC-A883-E464BC18CBFE}" destId="{F7B4E4F6-C88C-4721-A8E8-B2B771C07D03}" srcOrd="7" destOrd="0" presId="urn:microsoft.com/office/officeart/2009/3/layout/StepUpProcess"/>
    <dgm:cxn modelId="{FC646569-AB1C-4695-8E9D-7F31664410C5}" type="presParOf" srcId="{F7B4E4F6-C88C-4721-A8E8-B2B771C07D03}" destId="{BB8BF47C-E6E8-4AD2-91B9-CF3B5EA0210E}" srcOrd="0" destOrd="0" presId="urn:microsoft.com/office/officeart/2009/3/layout/StepUpProcess"/>
    <dgm:cxn modelId="{5563B98E-5580-4633-B0CE-0AEBC7B9CDE8}" type="presParOf" srcId="{8E78E5D2-7182-48DC-A883-E464BC18CBFE}" destId="{E96FCCE6-D0B1-40A2-9989-3E59B5163E75}" srcOrd="8" destOrd="0" presId="urn:microsoft.com/office/officeart/2009/3/layout/StepUpProcess"/>
    <dgm:cxn modelId="{430986A7-8493-4FDA-B860-4C762B66FB9B}" type="presParOf" srcId="{E96FCCE6-D0B1-40A2-9989-3E59B5163E75}" destId="{A5EDE2CC-3165-4658-90AD-57C369C14E5F}" srcOrd="0" destOrd="0" presId="urn:microsoft.com/office/officeart/2009/3/layout/StepUpProcess"/>
    <dgm:cxn modelId="{AD1817D5-92F5-463B-A91D-389E683342B9}" type="presParOf" srcId="{E96FCCE6-D0B1-40A2-9989-3E59B5163E75}" destId="{C7188135-4FA6-4AEA-A555-82A763B400DD}" srcOrd="1" destOrd="0" presId="urn:microsoft.com/office/officeart/2009/3/layout/StepUpProcess"/>
    <dgm:cxn modelId="{2F069E61-4BB4-4204-9969-D8C6D5D9E1AD}" type="presParOf" srcId="{E96FCCE6-D0B1-40A2-9989-3E59B5163E75}" destId="{AB658558-E939-4369-A71F-A330AF9C51B8}" srcOrd="2" destOrd="0" presId="urn:microsoft.com/office/officeart/2009/3/layout/StepUpProcess"/>
    <dgm:cxn modelId="{52B85A94-76C7-430A-B0D0-318938F5F029}" type="presParOf" srcId="{8E78E5D2-7182-48DC-A883-E464BC18CBFE}" destId="{33D01F6F-78F6-4407-A555-D3D85048C4AE}" srcOrd="9" destOrd="0" presId="urn:microsoft.com/office/officeart/2009/3/layout/StepUpProcess"/>
    <dgm:cxn modelId="{FAFBDD02-C243-4DAF-88DB-8445E7EDD8CC}" type="presParOf" srcId="{33D01F6F-78F6-4407-A555-D3D85048C4AE}" destId="{09407831-F582-4921-8E70-6FB8DA8D227D}" srcOrd="0" destOrd="0" presId="urn:microsoft.com/office/officeart/2009/3/layout/StepUpProcess"/>
    <dgm:cxn modelId="{3EE6984E-43EE-4B2D-B8A7-EDE966200A44}" type="presParOf" srcId="{8E78E5D2-7182-48DC-A883-E464BC18CBFE}" destId="{835005C0-10F5-49B2-9677-6C6ED298B5F3}" srcOrd="10" destOrd="0" presId="urn:microsoft.com/office/officeart/2009/3/layout/StepUpProcess"/>
    <dgm:cxn modelId="{42F46886-EAD2-47C4-AEA2-DD3E202674EF}" type="presParOf" srcId="{835005C0-10F5-49B2-9677-6C6ED298B5F3}" destId="{1DB2A836-2495-4018-A11C-E1D68785D4A7}" srcOrd="0" destOrd="0" presId="urn:microsoft.com/office/officeart/2009/3/layout/StepUpProcess"/>
    <dgm:cxn modelId="{C881E6C6-B094-491C-AB1B-761AC16580B1}" type="presParOf" srcId="{835005C0-10F5-49B2-9677-6C6ED298B5F3}" destId="{57F56D5D-4A9F-460A-B340-9D1DB9DD383D}" srcOrd="1" destOrd="0" presId="urn:microsoft.com/office/officeart/2009/3/layout/StepUpProcess"/>
    <dgm:cxn modelId="{69A5055B-5455-47EE-B6DD-D1710D03CED9}" type="presParOf" srcId="{835005C0-10F5-49B2-9677-6C6ED298B5F3}" destId="{D36B2557-5098-463F-804D-52F89D0AB573}" srcOrd="2" destOrd="0" presId="urn:microsoft.com/office/officeart/2009/3/layout/StepUpProcess"/>
    <dgm:cxn modelId="{895BDC6D-B93F-4D6B-86FB-55AA6D47C057}" type="presParOf" srcId="{8E78E5D2-7182-48DC-A883-E464BC18CBFE}" destId="{BB2E047E-FDBC-4901-ABB9-B15E4D39052D}" srcOrd="11" destOrd="0" presId="urn:microsoft.com/office/officeart/2009/3/layout/StepUpProcess"/>
    <dgm:cxn modelId="{2BB34F5D-B71A-4F3E-992C-C8D2E93F5102}" type="presParOf" srcId="{BB2E047E-FDBC-4901-ABB9-B15E4D39052D}" destId="{85B627BA-04FD-4F14-A8A4-821E27D04AA8}" srcOrd="0" destOrd="0" presId="urn:microsoft.com/office/officeart/2009/3/layout/StepUpProcess"/>
    <dgm:cxn modelId="{22611253-A37F-403C-885C-8A57D795B392}" type="presParOf" srcId="{8E78E5D2-7182-48DC-A883-E464BC18CBFE}" destId="{DAAC3D28-F5F3-4E4C-AB24-286F290DE337}" srcOrd="12" destOrd="0" presId="urn:microsoft.com/office/officeart/2009/3/layout/StepUpProcess"/>
    <dgm:cxn modelId="{8D50C59B-6C4A-4BDD-A6B2-8B5A74BB3D26}" type="presParOf" srcId="{DAAC3D28-F5F3-4E4C-AB24-286F290DE337}" destId="{C747D889-AABD-424B-B459-002947216582}" srcOrd="0" destOrd="0" presId="urn:microsoft.com/office/officeart/2009/3/layout/StepUpProcess"/>
    <dgm:cxn modelId="{F5ED916C-8823-4371-8268-1E950B42E59E}" type="presParOf" srcId="{DAAC3D28-F5F3-4E4C-AB24-286F290DE337}" destId="{B816A784-DEC3-4B95-BC2D-03777305B552}" srcOrd="1" destOrd="0" presId="urn:microsoft.com/office/officeart/2009/3/layout/StepUpProcess"/>
    <dgm:cxn modelId="{4F89F6CD-92DF-4DDA-859D-E7A5F4CF9940}" type="presParOf" srcId="{DAAC3D28-F5F3-4E4C-AB24-286F290DE337}" destId="{FE79FF32-525A-408E-A526-DA186BDCD7CA}" srcOrd="2" destOrd="0" presId="urn:microsoft.com/office/officeart/2009/3/layout/StepUpProcess"/>
    <dgm:cxn modelId="{A0865E8D-5412-4594-8E2E-54B5B9FE36A8}" type="presParOf" srcId="{8E78E5D2-7182-48DC-A883-E464BC18CBFE}" destId="{41301835-AF2E-4AC6-8ABA-C0212524855F}" srcOrd="13" destOrd="0" presId="urn:microsoft.com/office/officeart/2009/3/layout/StepUpProcess"/>
    <dgm:cxn modelId="{1E4DC045-C822-4644-BE39-E590B3547F52}" type="presParOf" srcId="{41301835-AF2E-4AC6-8ABA-C0212524855F}" destId="{C76D9C3D-B649-4697-8047-260C31BA67FC}" srcOrd="0" destOrd="0" presId="urn:microsoft.com/office/officeart/2009/3/layout/StepUpProcess"/>
    <dgm:cxn modelId="{7CA5E7DD-9CF8-4874-A3D8-D5D8165283A2}" type="presParOf" srcId="{8E78E5D2-7182-48DC-A883-E464BC18CBFE}" destId="{D1AD89AA-A6AE-4C02-974E-E46F0A8C9336}" srcOrd="14" destOrd="0" presId="urn:microsoft.com/office/officeart/2009/3/layout/StepUpProcess"/>
    <dgm:cxn modelId="{4663A838-4C20-41CD-8848-C3DBEA4FD6C1}" type="presParOf" srcId="{D1AD89AA-A6AE-4C02-974E-E46F0A8C9336}" destId="{CE57BB31-C98F-46C6-9DC2-D019F7E96F61}" srcOrd="0" destOrd="0" presId="urn:microsoft.com/office/officeart/2009/3/layout/StepUpProcess"/>
    <dgm:cxn modelId="{D3C199A4-48AD-4E61-8A6A-9E6B213C3DD7}" type="presParOf" srcId="{D1AD89AA-A6AE-4C02-974E-E46F0A8C9336}" destId="{1B28D898-1A1F-4D17-A138-CEDFC4168149}" srcOrd="1" destOrd="0" presId="urn:microsoft.com/office/officeart/2009/3/layout/StepUpProcess"/>
    <dgm:cxn modelId="{B4CDABE4-86B2-4C0C-8A39-5ECDA6F38BA2}" type="presParOf" srcId="{D1AD89AA-A6AE-4C02-974E-E46F0A8C9336}" destId="{3856AE53-8E46-4ADE-935A-E1B5061B0C9C}" srcOrd="2" destOrd="0" presId="urn:microsoft.com/office/officeart/2009/3/layout/StepUpProcess"/>
    <dgm:cxn modelId="{000C8047-C75A-4120-A203-91B1FD4063BB}" type="presParOf" srcId="{8E78E5D2-7182-48DC-A883-E464BC18CBFE}" destId="{5D41985D-884B-4CD1-8063-BE841F87E968}" srcOrd="15" destOrd="0" presId="urn:microsoft.com/office/officeart/2009/3/layout/StepUpProcess"/>
    <dgm:cxn modelId="{FAA5F6F3-DF16-4A90-BE11-33E7CDA4A9F4}" type="presParOf" srcId="{5D41985D-884B-4CD1-8063-BE841F87E968}" destId="{6D1B50CA-A998-41B7-86EE-530272A3AFB2}" srcOrd="0" destOrd="0" presId="urn:microsoft.com/office/officeart/2009/3/layout/StepUpProcess"/>
    <dgm:cxn modelId="{28D735D2-5057-4B98-9FDD-2A63AB3752DC}" type="presParOf" srcId="{8E78E5D2-7182-48DC-A883-E464BC18CBFE}" destId="{6BA11FFD-2456-484D-A18F-77814A92502E}" srcOrd="16" destOrd="0" presId="urn:microsoft.com/office/officeart/2009/3/layout/StepUpProcess"/>
    <dgm:cxn modelId="{398F6A98-262B-47C8-B52B-BEAA79BEA81B}" type="presParOf" srcId="{6BA11FFD-2456-484D-A18F-77814A92502E}" destId="{BC49A905-F97F-49C3-882B-0679A87BC266}" srcOrd="0" destOrd="0" presId="urn:microsoft.com/office/officeart/2009/3/layout/StepUpProcess"/>
    <dgm:cxn modelId="{3C2C169F-2404-4257-B69E-98E0E55012CD}" type="presParOf" srcId="{6BA11FFD-2456-484D-A18F-77814A92502E}" destId="{98696E1A-C31E-4141-A184-CC1CDE0BC3EA}" srcOrd="1" destOrd="0" presId="urn:microsoft.com/office/officeart/2009/3/layout/StepUpProcess"/>
    <dgm:cxn modelId="{A8F04CA6-C577-474B-A35A-42988919C30F}" type="presParOf" srcId="{6BA11FFD-2456-484D-A18F-77814A92502E}" destId="{053A6CF0-7192-4793-86D0-732EA110E0E8}" srcOrd="2" destOrd="0" presId="urn:microsoft.com/office/officeart/2009/3/layout/StepUpProcess"/>
    <dgm:cxn modelId="{9B77EC4D-7EB7-41AF-8FE4-E94EE7812566}" type="presParOf" srcId="{8E78E5D2-7182-48DC-A883-E464BC18CBFE}" destId="{BC9126AA-FB4D-4AAE-B75E-28467FAE94F2}" srcOrd="17" destOrd="0" presId="urn:microsoft.com/office/officeart/2009/3/layout/StepUpProcess"/>
    <dgm:cxn modelId="{FDA2640D-31F7-4F24-9C2B-6E8D6D48320A}" type="presParOf" srcId="{BC9126AA-FB4D-4AAE-B75E-28467FAE94F2}" destId="{CEF82854-7257-411B-89A8-725B51C39A45}" srcOrd="0" destOrd="0" presId="urn:microsoft.com/office/officeart/2009/3/layout/StepUpProcess"/>
    <dgm:cxn modelId="{E49A403C-5AA6-42B2-B61D-04CBB191E706}" type="presParOf" srcId="{8E78E5D2-7182-48DC-A883-E464BC18CBFE}" destId="{F22CE9A6-D57B-4992-89F8-1A7B3580385C}" srcOrd="18" destOrd="0" presId="urn:microsoft.com/office/officeart/2009/3/layout/StepUpProcess"/>
    <dgm:cxn modelId="{F15F221F-3221-4959-8B4E-BA7F908576C2}" type="presParOf" srcId="{F22CE9A6-D57B-4992-89F8-1A7B3580385C}" destId="{D84B5532-1E65-46FB-BAA6-C8F412FF4576}" srcOrd="0" destOrd="0" presId="urn:microsoft.com/office/officeart/2009/3/layout/StepUpProcess"/>
    <dgm:cxn modelId="{FD8948E0-3EB5-4CA4-90DC-CE25C65D3AE9}" type="presParOf" srcId="{F22CE9A6-D57B-4992-89F8-1A7B3580385C}" destId="{5A766423-7C3B-4A85-9C28-294ED80A46B1}" srcOrd="1" destOrd="0" presId="urn:microsoft.com/office/officeart/2009/3/layout/StepUpProcess"/>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45CED39-64DF-45D5-B8D5-C4A7F1FA1CAD}" type="doc">
      <dgm:prSet loTypeId="urn:microsoft.com/office/officeart/2005/8/layout/venn3" loCatId="relationship" qsTypeId="urn:microsoft.com/office/officeart/2005/8/quickstyle/simple1" qsCatId="simple" csTypeId="urn:microsoft.com/office/officeart/2005/8/colors/accent2_1" csCatId="accent2" phldr="1"/>
      <dgm:spPr/>
      <dgm:t>
        <a:bodyPr/>
        <a:lstStyle/>
        <a:p>
          <a:endParaRPr lang="es-PY"/>
        </a:p>
      </dgm:t>
    </dgm:pt>
    <dgm:pt modelId="{D40F97EE-A23D-4667-A3E9-E3224C01CD6D}">
      <dgm:prSet phldrT="[Texto]" custT="1"/>
      <dgm:spPr/>
      <dgm:t>
        <a:bodyPr/>
        <a:lstStyle/>
        <a:p>
          <a:r>
            <a:rPr lang="es-PY" sz="1600" dirty="0" smtClean="0"/>
            <a:t>Extensión agraria</a:t>
          </a:r>
          <a:endParaRPr lang="es-PY" sz="1800" dirty="0" smtClean="0"/>
        </a:p>
      </dgm:t>
    </dgm:pt>
    <dgm:pt modelId="{3346F543-514A-46A7-8309-0A9612FD78F5}" type="parTrans" cxnId="{20F70E69-6BF9-4D67-9E69-643B59776705}">
      <dgm:prSet/>
      <dgm:spPr/>
      <dgm:t>
        <a:bodyPr/>
        <a:lstStyle/>
        <a:p>
          <a:endParaRPr lang="es-PY" sz="2400"/>
        </a:p>
      </dgm:t>
    </dgm:pt>
    <dgm:pt modelId="{273E8512-E992-4E72-B55E-9C2C826DDFC5}" type="sibTrans" cxnId="{20F70E69-6BF9-4D67-9E69-643B59776705}">
      <dgm:prSet/>
      <dgm:spPr/>
      <dgm:t>
        <a:bodyPr/>
        <a:lstStyle/>
        <a:p>
          <a:endParaRPr lang="es-PY" sz="2400"/>
        </a:p>
      </dgm:t>
    </dgm:pt>
    <dgm:pt modelId="{FB25CC8E-015A-4F47-8F86-BA0C8B423477}">
      <dgm:prSet phldrT="[Texto]" custT="1"/>
      <dgm:spPr/>
      <dgm:t>
        <a:bodyPr/>
        <a:lstStyle/>
        <a:p>
          <a:r>
            <a:rPr lang="es-PY" sz="1600" dirty="0" smtClean="0"/>
            <a:t>Pensiones de adultos mayores</a:t>
          </a:r>
        </a:p>
      </dgm:t>
    </dgm:pt>
    <dgm:pt modelId="{4BBDF3A0-2EFD-43D6-9501-3B365B2F3C56}" type="parTrans" cxnId="{41FD50FD-B29A-429C-8263-D2C33A7A0DBF}">
      <dgm:prSet/>
      <dgm:spPr/>
      <dgm:t>
        <a:bodyPr/>
        <a:lstStyle/>
        <a:p>
          <a:endParaRPr lang="es-PY" sz="2400"/>
        </a:p>
      </dgm:t>
    </dgm:pt>
    <dgm:pt modelId="{CEE354BB-3D0C-44D9-B03E-F80D966E54FC}" type="sibTrans" cxnId="{41FD50FD-B29A-429C-8263-D2C33A7A0DBF}">
      <dgm:prSet/>
      <dgm:spPr/>
      <dgm:t>
        <a:bodyPr/>
        <a:lstStyle/>
        <a:p>
          <a:endParaRPr lang="es-PY" sz="2400"/>
        </a:p>
      </dgm:t>
    </dgm:pt>
    <dgm:pt modelId="{066E8079-211F-47F7-9692-88C677B3C85C}">
      <dgm:prSet phldrT="[Texto]" custT="1"/>
      <dgm:spPr/>
      <dgm:t>
        <a:bodyPr/>
        <a:lstStyle/>
        <a:p>
          <a:endParaRPr lang="es-PY" sz="1600" dirty="0" smtClean="0"/>
        </a:p>
        <a:p>
          <a:r>
            <a:rPr lang="es-PY" sz="1600" dirty="0" smtClean="0"/>
            <a:t>Fiscalización en recaudación y cumplimiento tributario</a:t>
          </a:r>
        </a:p>
        <a:p>
          <a:endParaRPr lang="es-PY" sz="1600" dirty="0"/>
        </a:p>
      </dgm:t>
    </dgm:pt>
    <dgm:pt modelId="{F9398FAC-A4E5-48E1-B146-7E3E129F4A80}" type="parTrans" cxnId="{71182F2A-0085-4D07-8AFD-53922C691B7A}">
      <dgm:prSet/>
      <dgm:spPr/>
      <dgm:t>
        <a:bodyPr/>
        <a:lstStyle/>
        <a:p>
          <a:endParaRPr lang="es-PY" sz="2400"/>
        </a:p>
      </dgm:t>
    </dgm:pt>
    <dgm:pt modelId="{D72164D5-5D5C-4FA0-8ACD-8FECC8526739}" type="sibTrans" cxnId="{71182F2A-0085-4D07-8AFD-53922C691B7A}">
      <dgm:prSet/>
      <dgm:spPr/>
      <dgm:t>
        <a:bodyPr/>
        <a:lstStyle/>
        <a:p>
          <a:endParaRPr lang="es-PY" sz="2400"/>
        </a:p>
      </dgm:t>
    </dgm:pt>
    <dgm:pt modelId="{104E9163-BA25-45FF-98A2-799AB955D934}" type="pres">
      <dgm:prSet presAssocID="{E45CED39-64DF-45D5-B8D5-C4A7F1FA1CAD}" presName="Name0" presStyleCnt="0">
        <dgm:presLayoutVars>
          <dgm:dir/>
          <dgm:resizeHandles val="exact"/>
        </dgm:presLayoutVars>
      </dgm:prSet>
      <dgm:spPr/>
      <dgm:t>
        <a:bodyPr/>
        <a:lstStyle/>
        <a:p>
          <a:endParaRPr lang="es-PY"/>
        </a:p>
      </dgm:t>
    </dgm:pt>
    <dgm:pt modelId="{810864DC-E38B-453F-AD91-03D2AFC61B42}" type="pres">
      <dgm:prSet presAssocID="{D40F97EE-A23D-4667-A3E9-E3224C01CD6D}" presName="Name5" presStyleLbl="vennNode1" presStyleIdx="0" presStyleCnt="3">
        <dgm:presLayoutVars>
          <dgm:bulletEnabled val="1"/>
        </dgm:presLayoutVars>
      </dgm:prSet>
      <dgm:spPr/>
      <dgm:t>
        <a:bodyPr/>
        <a:lstStyle/>
        <a:p>
          <a:endParaRPr lang="es-PY"/>
        </a:p>
      </dgm:t>
    </dgm:pt>
    <dgm:pt modelId="{2979ED7C-635E-4397-9BD3-4DF54EC7B3C4}" type="pres">
      <dgm:prSet presAssocID="{273E8512-E992-4E72-B55E-9C2C826DDFC5}" presName="space" presStyleCnt="0"/>
      <dgm:spPr/>
    </dgm:pt>
    <dgm:pt modelId="{A1CEC238-3207-452B-88DE-CB3B95E41BEE}" type="pres">
      <dgm:prSet presAssocID="{FB25CC8E-015A-4F47-8F86-BA0C8B423477}" presName="Name5" presStyleLbl="vennNode1" presStyleIdx="1" presStyleCnt="3">
        <dgm:presLayoutVars>
          <dgm:bulletEnabled val="1"/>
        </dgm:presLayoutVars>
      </dgm:prSet>
      <dgm:spPr/>
      <dgm:t>
        <a:bodyPr/>
        <a:lstStyle/>
        <a:p>
          <a:endParaRPr lang="es-PY"/>
        </a:p>
      </dgm:t>
    </dgm:pt>
    <dgm:pt modelId="{0E393D5E-0971-4FAA-BE22-C9974908BBB8}" type="pres">
      <dgm:prSet presAssocID="{CEE354BB-3D0C-44D9-B03E-F80D966E54FC}" presName="space" presStyleCnt="0"/>
      <dgm:spPr/>
    </dgm:pt>
    <dgm:pt modelId="{D72A9B64-63E4-4852-B6B3-C02E49208D3F}" type="pres">
      <dgm:prSet presAssocID="{066E8079-211F-47F7-9692-88C677B3C85C}" presName="Name5" presStyleLbl="vennNode1" presStyleIdx="2" presStyleCnt="3">
        <dgm:presLayoutVars>
          <dgm:bulletEnabled val="1"/>
        </dgm:presLayoutVars>
      </dgm:prSet>
      <dgm:spPr/>
      <dgm:t>
        <a:bodyPr/>
        <a:lstStyle/>
        <a:p>
          <a:endParaRPr lang="es-PY"/>
        </a:p>
      </dgm:t>
    </dgm:pt>
  </dgm:ptLst>
  <dgm:cxnLst>
    <dgm:cxn modelId="{20F70E69-6BF9-4D67-9E69-643B59776705}" srcId="{E45CED39-64DF-45D5-B8D5-C4A7F1FA1CAD}" destId="{D40F97EE-A23D-4667-A3E9-E3224C01CD6D}" srcOrd="0" destOrd="0" parTransId="{3346F543-514A-46A7-8309-0A9612FD78F5}" sibTransId="{273E8512-E992-4E72-B55E-9C2C826DDFC5}"/>
    <dgm:cxn modelId="{E3ADE03F-F5F6-414B-899D-218C18FEFBE2}" type="presOf" srcId="{066E8079-211F-47F7-9692-88C677B3C85C}" destId="{D72A9B64-63E4-4852-B6B3-C02E49208D3F}" srcOrd="0" destOrd="0" presId="urn:microsoft.com/office/officeart/2005/8/layout/venn3"/>
    <dgm:cxn modelId="{CCA16859-74B7-488A-A832-B738772255D3}" type="presOf" srcId="{D40F97EE-A23D-4667-A3E9-E3224C01CD6D}" destId="{810864DC-E38B-453F-AD91-03D2AFC61B42}" srcOrd="0" destOrd="0" presId="urn:microsoft.com/office/officeart/2005/8/layout/venn3"/>
    <dgm:cxn modelId="{65500BCD-26DE-4886-B288-D829F4097F64}" type="presOf" srcId="{E45CED39-64DF-45D5-B8D5-C4A7F1FA1CAD}" destId="{104E9163-BA25-45FF-98A2-799AB955D934}" srcOrd="0" destOrd="0" presId="urn:microsoft.com/office/officeart/2005/8/layout/venn3"/>
    <dgm:cxn modelId="{41FD50FD-B29A-429C-8263-D2C33A7A0DBF}" srcId="{E45CED39-64DF-45D5-B8D5-C4A7F1FA1CAD}" destId="{FB25CC8E-015A-4F47-8F86-BA0C8B423477}" srcOrd="1" destOrd="0" parTransId="{4BBDF3A0-2EFD-43D6-9501-3B365B2F3C56}" sibTransId="{CEE354BB-3D0C-44D9-B03E-F80D966E54FC}"/>
    <dgm:cxn modelId="{55F57D4C-8BE6-43AA-9E75-CA6F0ED4EB53}" type="presOf" srcId="{FB25CC8E-015A-4F47-8F86-BA0C8B423477}" destId="{A1CEC238-3207-452B-88DE-CB3B95E41BEE}" srcOrd="0" destOrd="0" presId="urn:microsoft.com/office/officeart/2005/8/layout/venn3"/>
    <dgm:cxn modelId="{71182F2A-0085-4D07-8AFD-53922C691B7A}" srcId="{E45CED39-64DF-45D5-B8D5-C4A7F1FA1CAD}" destId="{066E8079-211F-47F7-9692-88C677B3C85C}" srcOrd="2" destOrd="0" parTransId="{F9398FAC-A4E5-48E1-B146-7E3E129F4A80}" sibTransId="{D72164D5-5D5C-4FA0-8ACD-8FECC8526739}"/>
    <dgm:cxn modelId="{9A848850-E637-42E8-960D-0405DDEC4C27}" type="presParOf" srcId="{104E9163-BA25-45FF-98A2-799AB955D934}" destId="{810864DC-E38B-453F-AD91-03D2AFC61B42}" srcOrd="0" destOrd="0" presId="urn:microsoft.com/office/officeart/2005/8/layout/venn3"/>
    <dgm:cxn modelId="{20C16318-99DF-4886-B8FB-A7F51325FAA3}" type="presParOf" srcId="{104E9163-BA25-45FF-98A2-799AB955D934}" destId="{2979ED7C-635E-4397-9BD3-4DF54EC7B3C4}" srcOrd="1" destOrd="0" presId="urn:microsoft.com/office/officeart/2005/8/layout/venn3"/>
    <dgm:cxn modelId="{7E0CEE6C-8471-45B0-8A51-64FDF6D4AE5B}" type="presParOf" srcId="{104E9163-BA25-45FF-98A2-799AB955D934}" destId="{A1CEC238-3207-452B-88DE-CB3B95E41BEE}" srcOrd="2" destOrd="0" presId="urn:microsoft.com/office/officeart/2005/8/layout/venn3"/>
    <dgm:cxn modelId="{847C1D86-F27E-499B-9D95-90D756A03FA8}" type="presParOf" srcId="{104E9163-BA25-45FF-98A2-799AB955D934}" destId="{0E393D5E-0971-4FAA-BE22-C9974908BBB8}" srcOrd="3" destOrd="0" presId="urn:microsoft.com/office/officeart/2005/8/layout/venn3"/>
    <dgm:cxn modelId="{80E0FA7C-E6AF-4FEB-BF1F-603CA996F7F9}" type="presParOf" srcId="{104E9163-BA25-45FF-98A2-799AB955D934}" destId="{D72A9B64-63E4-4852-B6B3-C02E49208D3F}"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E739BCA-2D90-4F46-8951-4CB2B578E82D}"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s-PY"/>
        </a:p>
      </dgm:t>
    </dgm:pt>
    <dgm:pt modelId="{9277A0CE-A0C6-48D6-91B8-C136458632BA}">
      <dgm:prSet phldrT="[Texto]"/>
      <dgm:spPr>
        <a:solidFill>
          <a:schemeClr val="accent2">
            <a:lumMod val="75000"/>
          </a:schemeClr>
        </a:solidFill>
      </dgm:spPr>
      <dgm:t>
        <a:bodyPr/>
        <a:lstStyle/>
        <a:p>
          <a:r>
            <a:rPr lang="es-AR" altLang="es-PY" b="1" dirty="0" smtClean="0">
              <a:solidFill>
                <a:srgbClr val="FFFFFF"/>
              </a:solidFill>
              <a:latin typeface="Calibri" pitchFamily="34" charset="0"/>
            </a:rPr>
            <a:t>Funciones del Sistema de Evaluación</a:t>
          </a:r>
          <a:endParaRPr lang="es-PY" dirty="0"/>
        </a:p>
      </dgm:t>
    </dgm:pt>
    <dgm:pt modelId="{4DBAAF33-7576-4649-AE41-3AB86EF74F30}" type="parTrans" cxnId="{46253061-04F5-4B94-967D-6DC96CE66CDD}">
      <dgm:prSet/>
      <dgm:spPr/>
      <dgm:t>
        <a:bodyPr/>
        <a:lstStyle/>
        <a:p>
          <a:endParaRPr lang="es-PY"/>
        </a:p>
      </dgm:t>
    </dgm:pt>
    <dgm:pt modelId="{FCDEEE3B-CA21-407F-B356-005C40A058B5}" type="sibTrans" cxnId="{46253061-04F5-4B94-967D-6DC96CE66CDD}">
      <dgm:prSet/>
      <dgm:spPr/>
      <dgm:t>
        <a:bodyPr/>
        <a:lstStyle/>
        <a:p>
          <a:endParaRPr lang="es-PY"/>
        </a:p>
      </dgm:t>
    </dgm:pt>
    <dgm:pt modelId="{CAF9DAC9-053B-452E-82EF-4306322A657F}">
      <dgm:prSet phldrT="[Texto]"/>
      <dgm:spPr>
        <a:solidFill>
          <a:schemeClr val="accent2">
            <a:lumMod val="20000"/>
            <a:lumOff val="80000"/>
            <a:alpha val="90000"/>
          </a:schemeClr>
        </a:solidFill>
        <a:ln>
          <a:solidFill>
            <a:schemeClr val="accent2">
              <a:lumMod val="20000"/>
              <a:lumOff val="80000"/>
              <a:alpha val="90000"/>
            </a:schemeClr>
          </a:solidFill>
        </a:ln>
      </dgm:spPr>
      <dgm:t>
        <a:bodyPr/>
        <a:lstStyle/>
        <a:p>
          <a:r>
            <a:rPr lang="es-PY" b="1" dirty="0" smtClean="0"/>
            <a:t>Gestión y Ejecución de las Evaluaciones</a:t>
          </a:r>
          <a:endParaRPr lang="es-PY" b="1" dirty="0"/>
        </a:p>
      </dgm:t>
    </dgm:pt>
    <dgm:pt modelId="{F02638A6-3D7D-404F-968D-20B293688C3F}" type="parTrans" cxnId="{08FF5F44-9DFD-4A02-A8AA-E68F6C264B67}">
      <dgm:prSet/>
      <dgm:spPr/>
      <dgm:t>
        <a:bodyPr/>
        <a:lstStyle/>
        <a:p>
          <a:endParaRPr lang="es-PY"/>
        </a:p>
      </dgm:t>
    </dgm:pt>
    <dgm:pt modelId="{9B99F17F-E5FD-455F-8734-3DE10514C8CF}" type="sibTrans" cxnId="{08FF5F44-9DFD-4A02-A8AA-E68F6C264B67}">
      <dgm:prSet/>
      <dgm:spPr/>
      <dgm:t>
        <a:bodyPr/>
        <a:lstStyle/>
        <a:p>
          <a:endParaRPr lang="es-PY"/>
        </a:p>
      </dgm:t>
    </dgm:pt>
    <dgm:pt modelId="{76C83702-B92B-43A9-96B1-1F753AFC4D9E}">
      <dgm:prSet phldrT="[Texto]"/>
      <dgm:spPr>
        <a:solidFill>
          <a:schemeClr val="bg1">
            <a:lumMod val="50000"/>
          </a:schemeClr>
        </a:solidFill>
      </dgm:spPr>
      <dgm:t>
        <a:bodyPr/>
        <a:lstStyle/>
        <a:p>
          <a:r>
            <a:rPr lang="es-AR" altLang="es-PY" b="1" dirty="0" smtClean="0">
              <a:solidFill>
                <a:srgbClr val="FFFFFF"/>
              </a:solidFill>
              <a:latin typeface="Calibri" pitchFamily="34" charset="0"/>
            </a:rPr>
            <a:t>Las Funciones son Realizadas</a:t>
          </a:r>
        </a:p>
        <a:p>
          <a:r>
            <a:rPr lang="es-AR" altLang="es-PY" b="1" dirty="0" smtClean="0">
              <a:solidFill>
                <a:srgbClr val="FFFFFF"/>
              </a:solidFill>
              <a:latin typeface="Calibri" pitchFamily="34" charset="0"/>
            </a:rPr>
            <a:t>por</a:t>
          </a:r>
          <a:endParaRPr lang="es-PY" dirty="0"/>
        </a:p>
      </dgm:t>
    </dgm:pt>
    <dgm:pt modelId="{61017A2A-5759-4988-8613-40571E007358}" type="parTrans" cxnId="{409A6A48-1D76-4180-8A9F-1769835871B6}">
      <dgm:prSet/>
      <dgm:spPr/>
      <dgm:t>
        <a:bodyPr/>
        <a:lstStyle/>
        <a:p>
          <a:endParaRPr lang="es-PY"/>
        </a:p>
      </dgm:t>
    </dgm:pt>
    <dgm:pt modelId="{5EF1AE41-B062-460C-ACB2-AA9DA709405D}" type="sibTrans" cxnId="{409A6A48-1D76-4180-8A9F-1769835871B6}">
      <dgm:prSet/>
      <dgm:spPr/>
      <dgm:t>
        <a:bodyPr/>
        <a:lstStyle/>
        <a:p>
          <a:endParaRPr lang="es-PY"/>
        </a:p>
      </dgm:t>
    </dgm:pt>
    <dgm:pt modelId="{641CE070-D283-4127-A726-68858639BBB5}">
      <dgm:prSet phldrT="[Texto]"/>
      <dgm:spPr>
        <a:solidFill>
          <a:schemeClr val="bg1">
            <a:lumMod val="95000"/>
            <a:alpha val="90000"/>
          </a:schemeClr>
        </a:solidFill>
        <a:ln>
          <a:solidFill>
            <a:schemeClr val="bg1">
              <a:lumMod val="95000"/>
              <a:alpha val="90000"/>
            </a:schemeClr>
          </a:solidFill>
        </a:ln>
      </dgm:spPr>
      <dgm:t>
        <a:bodyPr/>
        <a:lstStyle/>
        <a:p>
          <a:r>
            <a:rPr lang="es-PY" b="1" dirty="0" smtClean="0"/>
            <a:t>Analistas de la Dirección General de Presupuesto y Consultores Externos</a:t>
          </a:r>
          <a:endParaRPr lang="es-PY" b="1" dirty="0"/>
        </a:p>
      </dgm:t>
    </dgm:pt>
    <dgm:pt modelId="{2354DA94-ECB9-4682-8D43-A0E8F0F1A40A}" type="parTrans" cxnId="{384EA6C7-B118-4F37-B66E-5CE2283C0D87}">
      <dgm:prSet/>
      <dgm:spPr/>
      <dgm:t>
        <a:bodyPr/>
        <a:lstStyle/>
        <a:p>
          <a:endParaRPr lang="es-PY"/>
        </a:p>
      </dgm:t>
    </dgm:pt>
    <dgm:pt modelId="{A1ABFD3A-B5F9-447A-ABD4-622DC200EF78}" type="sibTrans" cxnId="{384EA6C7-B118-4F37-B66E-5CE2283C0D87}">
      <dgm:prSet/>
      <dgm:spPr/>
      <dgm:t>
        <a:bodyPr/>
        <a:lstStyle/>
        <a:p>
          <a:endParaRPr lang="es-PY"/>
        </a:p>
      </dgm:t>
    </dgm:pt>
    <dgm:pt modelId="{9210CC75-B93C-4F1A-AABB-63CEEB6E8D97}">
      <dgm:prSet phldrT="[Texto]"/>
      <dgm:spPr>
        <a:solidFill>
          <a:schemeClr val="accent2">
            <a:lumMod val="75000"/>
          </a:schemeClr>
        </a:solidFill>
      </dgm:spPr>
      <dgm:t>
        <a:bodyPr/>
        <a:lstStyle/>
        <a:p>
          <a:r>
            <a:rPr lang="es-AR" altLang="es-PY" b="1" dirty="0" smtClean="0">
              <a:solidFill>
                <a:srgbClr val="FFFFFF"/>
              </a:solidFill>
              <a:latin typeface="Calibri" pitchFamily="34" charset="0"/>
            </a:rPr>
            <a:t>Legitimidad</a:t>
          </a:r>
          <a:endParaRPr lang="es-PY" dirty="0"/>
        </a:p>
      </dgm:t>
    </dgm:pt>
    <dgm:pt modelId="{25235C8B-86A6-4C40-89C7-A2E42380006D}" type="parTrans" cxnId="{488FF0C3-50EC-4AA4-8B29-8201ECEF6635}">
      <dgm:prSet/>
      <dgm:spPr/>
      <dgm:t>
        <a:bodyPr/>
        <a:lstStyle/>
        <a:p>
          <a:endParaRPr lang="es-PY"/>
        </a:p>
      </dgm:t>
    </dgm:pt>
    <dgm:pt modelId="{2C12E2C0-87C7-47BF-965C-24C4A1367C1B}" type="sibTrans" cxnId="{488FF0C3-50EC-4AA4-8B29-8201ECEF6635}">
      <dgm:prSet/>
      <dgm:spPr/>
      <dgm:t>
        <a:bodyPr/>
        <a:lstStyle/>
        <a:p>
          <a:endParaRPr lang="es-PY"/>
        </a:p>
      </dgm:t>
    </dgm:pt>
    <dgm:pt modelId="{9D485622-8DCF-4EAD-BF66-103CF49F4211}">
      <dgm:prSet phldrT="[Texto]"/>
      <dgm:spPr>
        <a:solidFill>
          <a:schemeClr val="accent2">
            <a:lumMod val="20000"/>
            <a:lumOff val="80000"/>
            <a:alpha val="90000"/>
          </a:schemeClr>
        </a:solidFill>
        <a:ln>
          <a:solidFill>
            <a:schemeClr val="accent2">
              <a:lumMod val="20000"/>
              <a:lumOff val="80000"/>
              <a:alpha val="90000"/>
            </a:schemeClr>
          </a:solidFill>
        </a:ln>
      </dgm:spPr>
      <dgm:t>
        <a:bodyPr/>
        <a:lstStyle/>
        <a:p>
          <a:r>
            <a:rPr lang="es-PY" b="1" dirty="0" smtClean="0"/>
            <a:t>Mandato de la Ley de Administración Financiera del Estado</a:t>
          </a:r>
          <a:endParaRPr lang="es-PY" b="1" dirty="0"/>
        </a:p>
      </dgm:t>
    </dgm:pt>
    <dgm:pt modelId="{BCCD84D4-1882-4EA3-901D-934FC418F499}" type="parTrans" cxnId="{3002475D-1686-4548-8C97-FD26F86D36B3}">
      <dgm:prSet/>
      <dgm:spPr/>
      <dgm:t>
        <a:bodyPr/>
        <a:lstStyle/>
        <a:p>
          <a:endParaRPr lang="es-PY"/>
        </a:p>
      </dgm:t>
    </dgm:pt>
    <dgm:pt modelId="{BEA2F890-9DAA-4DD3-8A09-2F6FB9148703}" type="sibTrans" cxnId="{3002475D-1686-4548-8C97-FD26F86D36B3}">
      <dgm:prSet/>
      <dgm:spPr/>
      <dgm:t>
        <a:bodyPr/>
        <a:lstStyle/>
        <a:p>
          <a:endParaRPr lang="es-PY"/>
        </a:p>
      </dgm:t>
    </dgm:pt>
    <dgm:pt modelId="{959F374C-3DD8-46B9-9B8E-84DEAA153253}">
      <dgm:prSet phldrT="[Texto]"/>
      <dgm:spPr>
        <a:solidFill>
          <a:schemeClr val="bg1">
            <a:lumMod val="50000"/>
          </a:schemeClr>
        </a:solidFill>
      </dgm:spPr>
      <dgm:t>
        <a:bodyPr/>
        <a:lstStyle/>
        <a:p>
          <a:r>
            <a:rPr lang="es-AR" altLang="es-PY" b="1" dirty="0" smtClean="0">
              <a:solidFill>
                <a:srgbClr val="FFFFFF"/>
              </a:solidFill>
              <a:latin typeface="Calibri" pitchFamily="34" charset="0"/>
            </a:rPr>
            <a:t>Medios</a:t>
          </a:r>
          <a:endParaRPr lang="es-PY" dirty="0"/>
        </a:p>
      </dgm:t>
    </dgm:pt>
    <dgm:pt modelId="{3187A23B-6CB7-4080-A618-8B7A122344B9}" type="parTrans" cxnId="{9EFD8DFE-C337-4B59-BB23-40A7E636C84E}">
      <dgm:prSet/>
      <dgm:spPr/>
      <dgm:t>
        <a:bodyPr/>
        <a:lstStyle/>
        <a:p>
          <a:endParaRPr lang="es-PY"/>
        </a:p>
      </dgm:t>
    </dgm:pt>
    <dgm:pt modelId="{C9AD9CC8-954F-4C9C-BC93-D8A5FFFA842D}" type="sibTrans" cxnId="{9EFD8DFE-C337-4B59-BB23-40A7E636C84E}">
      <dgm:prSet/>
      <dgm:spPr/>
      <dgm:t>
        <a:bodyPr/>
        <a:lstStyle/>
        <a:p>
          <a:endParaRPr lang="es-PY"/>
        </a:p>
      </dgm:t>
    </dgm:pt>
    <dgm:pt modelId="{7CF3482A-AF0D-433C-B0FD-9CE9A5A99D93}">
      <dgm:prSet phldrT="[Texto]"/>
      <dgm:spPr>
        <a:solidFill>
          <a:schemeClr val="bg1">
            <a:lumMod val="95000"/>
            <a:alpha val="90000"/>
          </a:schemeClr>
        </a:solidFill>
        <a:ln>
          <a:solidFill>
            <a:schemeClr val="bg1">
              <a:lumMod val="95000"/>
              <a:alpha val="90000"/>
            </a:schemeClr>
          </a:solidFill>
        </a:ln>
      </dgm:spPr>
      <dgm:t>
        <a:bodyPr/>
        <a:lstStyle/>
        <a:p>
          <a:r>
            <a:rPr lang="es-PY" b="1" dirty="0" smtClean="0"/>
            <a:t>Financiamiento  Interno y Externo</a:t>
          </a:r>
          <a:endParaRPr lang="es-PY" b="1" dirty="0"/>
        </a:p>
      </dgm:t>
    </dgm:pt>
    <dgm:pt modelId="{0D7DB893-6999-49E0-BEDB-97F974FB99FC}" type="parTrans" cxnId="{F16C44B0-928B-4177-BE2C-185347B96F38}">
      <dgm:prSet/>
      <dgm:spPr/>
      <dgm:t>
        <a:bodyPr/>
        <a:lstStyle/>
        <a:p>
          <a:endParaRPr lang="es-PY"/>
        </a:p>
      </dgm:t>
    </dgm:pt>
    <dgm:pt modelId="{05553489-D555-424D-A785-9191E501E695}" type="sibTrans" cxnId="{F16C44B0-928B-4177-BE2C-185347B96F38}">
      <dgm:prSet/>
      <dgm:spPr/>
      <dgm:t>
        <a:bodyPr/>
        <a:lstStyle/>
        <a:p>
          <a:endParaRPr lang="es-PY"/>
        </a:p>
      </dgm:t>
    </dgm:pt>
    <dgm:pt modelId="{E18EE2B9-B0A9-4524-AD16-0F208FE493A4}" type="pres">
      <dgm:prSet presAssocID="{1E739BCA-2D90-4F46-8951-4CB2B578E82D}" presName="Name0" presStyleCnt="0">
        <dgm:presLayoutVars>
          <dgm:chPref val="3"/>
          <dgm:dir/>
          <dgm:animLvl val="lvl"/>
          <dgm:resizeHandles/>
        </dgm:presLayoutVars>
      </dgm:prSet>
      <dgm:spPr/>
      <dgm:t>
        <a:bodyPr/>
        <a:lstStyle/>
        <a:p>
          <a:endParaRPr lang="es-PY"/>
        </a:p>
      </dgm:t>
    </dgm:pt>
    <dgm:pt modelId="{AFC7EF0E-73CF-4037-847B-2E428C267E4C}" type="pres">
      <dgm:prSet presAssocID="{9277A0CE-A0C6-48D6-91B8-C136458632BA}" presName="horFlow" presStyleCnt="0"/>
      <dgm:spPr/>
    </dgm:pt>
    <dgm:pt modelId="{AECFBC4B-42A3-459D-8D65-3BF0E7F52D27}" type="pres">
      <dgm:prSet presAssocID="{9277A0CE-A0C6-48D6-91B8-C136458632BA}" presName="bigChev" presStyleLbl="node1" presStyleIdx="0" presStyleCnt="4"/>
      <dgm:spPr/>
      <dgm:t>
        <a:bodyPr/>
        <a:lstStyle/>
        <a:p>
          <a:endParaRPr lang="es-PY"/>
        </a:p>
      </dgm:t>
    </dgm:pt>
    <dgm:pt modelId="{15EF32EE-573A-4640-BB37-20FF7CA6BA43}" type="pres">
      <dgm:prSet presAssocID="{F02638A6-3D7D-404F-968D-20B293688C3F}" presName="parTrans" presStyleCnt="0"/>
      <dgm:spPr/>
    </dgm:pt>
    <dgm:pt modelId="{3927203C-3D1A-4314-9380-3E6060E3B5FF}" type="pres">
      <dgm:prSet presAssocID="{CAF9DAC9-053B-452E-82EF-4306322A657F}" presName="node" presStyleLbl="alignAccFollowNode1" presStyleIdx="0" presStyleCnt="4" custScaleX="110671">
        <dgm:presLayoutVars>
          <dgm:bulletEnabled val="1"/>
        </dgm:presLayoutVars>
      </dgm:prSet>
      <dgm:spPr/>
      <dgm:t>
        <a:bodyPr/>
        <a:lstStyle/>
        <a:p>
          <a:endParaRPr lang="es-PY"/>
        </a:p>
      </dgm:t>
    </dgm:pt>
    <dgm:pt modelId="{E0EDBCB3-E924-413C-A91F-4FAD41CBEA41}" type="pres">
      <dgm:prSet presAssocID="{9277A0CE-A0C6-48D6-91B8-C136458632BA}" presName="vSp" presStyleCnt="0"/>
      <dgm:spPr/>
    </dgm:pt>
    <dgm:pt modelId="{D3E9E601-9B0D-4B45-9F33-270FFA9FCF71}" type="pres">
      <dgm:prSet presAssocID="{76C83702-B92B-43A9-96B1-1F753AFC4D9E}" presName="horFlow" presStyleCnt="0"/>
      <dgm:spPr/>
    </dgm:pt>
    <dgm:pt modelId="{0C782B48-85F3-40AB-989D-D0FDB859887E}" type="pres">
      <dgm:prSet presAssocID="{76C83702-B92B-43A9-96B1-1F753AFC4D9E}" presName="bigChev" presStyleLbl="node1" presStyleIdx="1" presStyleCnt="4"/>
      <dgm:spPr/>
      <dgm:t>
        <a:bodyPr/>
        <a:lstStyle/>
        <a:p>
          <a:endParaRPr lang="es-PY"/>
        </a:p>
      </dgm:t>
    </dgm:pt>
    <dgm:pt modelId="{8F628458-64CE-4B56-B068-DA131251814F}" type="pres">
      <dgm:prSet presAssocID="{2354DA94-ECB9-4682-8D43-A0E8F0F1A40A}" presName="parTrans" presStyleCnt="0"/>
      <dgm:spPr/>
    </dgm:pt>
    <dgm:pt modelId="{CEE6DD9B-95FB-462C-9873-8ABCEB56D632}" type="pres">
      <dgm:prSet presAssocID="{641CE070-D283-4127-A726-68858639BBB5}" presName="node" presStyleLbl="alignAccFollowNode1" presStyleIdx="1" presStyleCnt="4" custScaleX="110671">
        <dgm:presLayoutVars>
          <dgm:bulletEnabled val="1"/>
        </dgm:presLayoutVars>
      </dgm:prSet>
      <dgm:spPr/>
      <dgm:t>
        <a:bodyPr/>
        <a:lstStyle/>
        <a:p>
          <a:endParaRPr lang="es-PY"/>
        </a:p>
      </dgm:t>
    </dgm:pt>
    <dgm:pt modelId="{9645A8FF-1E00-49D8-8AE3-27F6791C1BD8}" type="pres">
      <dgm:prSet presAssocID="{76C83702-B92B-43A9-96B1-1F753AFC4D9E}" presName="vSp" presStyleCnt="0"/>
      <dgm:spPr/>
    </dgm:pt>
    <dgm:pt modelId="{7B3C86A2-A10B-45D3-B785-421C58332B99}" type="pres">
      <dgm:prSet presAssocID="{9210CC75-B93C-4F1A-AABB-63CEEB6E8D97}" presName="horFlow" presStyleCnt="0"/>
      <dgm:spPr/>
    </dgm:pt>
    <dgm:pt modelId="{10DA4F8D-D2E2-461D-A11D-467DE24879DD}" type="pres">
      <dgm:prSet presAssocID="{9210CC75-B93C-4F1A-AABB-63CEEB6E8D97}" presName="bigChev" presStyleLbl="node1" presStyleIdx="2" presStyleCnt="4"/>
      <dgm:spPr/>
      <dgm:t>
        <a:bodyPr/>
        <a:lstStyle/>
        <a:p>
          <a:endParaRPr lang="es-PY"/>
        </a:p>
      </dgm:t>
    </dgm:pt>
    <dgm:pt modelId="{E224CDA9-E3CD-408F-9DD9-93E3A7ACA975}" type="pres">
      <dgm:prSet presAssocID="{BCCD84D4-1882-4EA3-901D-934FC418F499}" presName="parTrans" presStyleCnt="0"/>
      <dgm:spPr/>
    </dgm:pt>
    <dgm:pt modelId="{B675D656-762E-4CED-BBFC-81A4E1B039D6}" type="pres">
      <dgm:prSet presAssocID="{9D485622-8DCF-4EAD-BF66-103CF49F4211}" presName="node" presStyleLbl="alignAccFollowNode1" presStyleIdx="2" presStyleCnt="4" custScaleX="113780">
        <dgm:presLayoutVars>
          <dgm:bulletEnabled val="1"/>
        </dgm:presLayoutVars>
      </dgm:prSet>
      <dgm:spPr/>
      <dgm:t>
        <a:bodyPr/>
        <a:lstStyle/>
        <a:p>
          <a:endParaRPr lang="es-PY"/>
        </a:p>
      </dgm:t>
    </dgm:pt>
    <dgm:pt modelId="{0F68ABDB-FCFF-48FC-A897-D3DB17C13C94}" type="pres">
      <dgm:prSet presAssocID="{9210CC75-B93C-4F1A-AABB-63CEEB6E8D97}" presName="vSp" presStyleCnt="0"/>
      <dgm:spPr/>
    </dgm:pt>
    <dgm:pt modelId="{5B776771-4318-46FC-B5ED-02DF6C7DF054}" type="pres">
      <dgm:prSet presAssocID="{959F374C-3DD8-46B9-9B8E-84DEAA153253}" presName="horFlow" presStyleCnt="0"/>
      <dgm:spPr/>
    </dgm:pt>
    <dgm:pt modelId="{9175B95F-F51C-4307-BAE6-61CE95DA7B4B}" type="pres">
      <dgm:prSet presAssocID="{959F374C-3DD8-46B9-9B8E-84DEAA153253}" presName="bigChev" presStyleLbl="node1" presStyleIdx="3" presStyleCnt="4"/>
      <dgm:spPr/>
      <dgm:t>
        <a:bodyPr/>
        <a:lstStyle/>
        <a:p>
          <a:endParaRPr lang="es-PY"/>
        </a:p>
      </dgm:t>
    </dgm:pt>
    <dgm:pt modelId="{30B5A64C-3546-4D32-B761-08208474B3D0}" type="pres">
      <dgm:prSet presAssocID="{0D7DB893-6999-49E0-BEDB-97F974FB99FC}" presName="parTrans" presStyleCnt="0"/>
      <dgm:spPr/>
    </dgm:pt>
    <dgm:pt modelId="{BB6F521A-C13E-4515-9092-FEC1BF68C3C7}" type="pres">
      <dgm:prSet presAssocID="{7CF3482A-AF0D-433C-B0FD-9CE9A5A99D93}" presName="node" presStyleLbl="alignAccFollowNode1" presStyleIdx="3" presStyleCnt="4" custScaleX="116889">
        <dgm:presLayoutVars>
          <dgm:bulletEnabled val="1"/>
        </dgm:presLayoutVars>
      </dgm:prSet>
      <dgm:spPr/>
      <dgm:t>
        <a:bodyPr/>
        <a:lstStyle/>
        <a:p>
          <a:endParaRPr lang="es-PY"/>
        </a:p>
      </dgm:t>
    </dgm:pt>
  </dgm:ptLst>
  <dgm:cxnLst>
    <dgm:cxn modelId="{21D8096D-61BD-48FE-BC84-00D47A3C52BF}" type="presOf" srcId="{9210CC75-B93C-4F1A-AABB-63CEEB6E8D97}" destId="{10DA4F8D-D2E2-461D-A11D-467DE24879DD}" srcOrd="0" destOrd="0" presId="urn:microsoft.com/office/officeart/2005/8/layout/lProcess3"/>
    <dgm:cxn modelId="{3002475D-1686-4548-8C97-FD26F86D36B3}" srcId="{9210CC75-B93C-4F1A-AABB-63CEEB6E8D97}" destId="{9D485622-8DCF-4EAD-BF66-103CF49F4211}" srcOrd="0" destOrd="0" parTransId="{BCCD84D4-1882-4EA3-901D-934FC418F499}" sibTransId="{BEA2F890-9DAA-4DD3-8A09-2F6FB9148703}"/>
    <dgm:cxn modelId="{F16C44B0-928B-4177-BE2C-185347B96F38}" srcId="{959F374C-3DD8-46B9-9B8E-84DEAA153253}" destId="{7CF3482A-AF0D-433C-B0FD-9CE9A5A99D93}" srcOrd="0" destOrd="0" parTransId="{0D7DB893-6999-49E0-BEDB-97F974FB99FC}" sibTransId="{05553489-D555-424D-A785-9191E501E695}"/>
    <dgm:cxn modelId="{409A6A48-1D76-4180-8A9F-1769835871B6}" srcId="{1E739BCA-2D90-4F46-8951-4CB2B578E82D}" destId="{76C83702-B92B-43A9-96B1-1F753AFC4D9E}" srcOrd="1" destOrd="0" parTransId="{61017A2A-5759-4988-8613-40571E007358}" sibTransId="{5EF1AE41-B062-460C-ACB2-AA9DA709405D}"/>
    <dgm:cxn modelId="{F59C043E-EE9F-4825-8856-AEFE0E074F83}" type="presOf" srcId="{959F374C-3DD8-46B9-9B8E-84DEAA153253}" destId="{9175B95F-F51C-4307-BAE6-61CE95DA7B4B}" srcOrd="0" destOrd="0" presId="urn:microsoft.com/office/officeart/2005/8/layout/lProcess3"/>
    <dgm:cxn modelId="{488FF0C3-50EC-4AA4-8B29-8201ECEF6635}" srcId="{1E739BCA-2D90-4F46-8951-4CB2B578E82D}" destId="{9210CC75-B93C-4F1A-AABB-63CEEB6E8D97}" srcOrd="2" destOrd="0" parTransId="{25235C8B-86A6-4C40-89C7-A2E42380006D}" sibTransId="{2C12E2C0-87C7-47BF-965C-24C4A1367C1B}"/>
    <dgm:cxn modelId="{08FF5F44-9DFD-4A02-A8AA-E68F6C264B67}" srcId="{9277A0CE-A0C6-48D6-91B8-C136458632BA}" destId="{CAF9DAC9-053B-452E-82EF-4306322A657F}" srcOrd="0" destOrd="0" parTransId="{F02638A6-3D7D-404F-968D-20B293688C3F}" sibTransId="{9B99F17F-E5FD-455F-8734-3DE10514C8CF}"/>
    <dgm:cxn modelId="{16164FB2-D3B1-4214-B7AF-1F55090EBB96}" type="presOf" srcId="{9277A0CE-A0C6-48D6-91B8-C136458632BA}" destId="{AECFBC4B-42A3-459D-8D65-3BF0E7F52D27}" srcOrd="0" destOrd="0" presId="urn:microsoft.com/office/officeart/2005/8/layout/lProcess3"/>
    <dgm:cxn modelId="{46253061-04F5-4B94-967D-6DC96CE66CDD}" srcId="{1E739BCA-2D90-4F46-8951-4CB2B578E82D}" destId="{9277A0CE-A0C6-48D6-91B8-C136458632BA}" srcOrd="0" destOrd="0" parTransId="{4DBAAF33-7576-4649-AE41-3AB86EF74F30}" sibTransId="{FCDEEE3B-CA21-407F-B356-005C40A058B5}"/>
    <dgm:cxn modelId="{9EFD8DFE-C337-4B59-BB23-40A7E636C84E}" srcId="{1E739BCA-2D90-4F46-8951-4CB2B578E82D}" destId="{959F374C-3DD8-46B9-9B8E-84DEAA153253}" srcOrd="3" destOrd="0" parTransId="{3187A23B-6CB7-4080-A618-8B7A122344B9}" sibTransId="{C9AD9CC8-954F-4C9C-BC93-D8A5FFFA842D}"/>
    <dgm:cxn modelId="{BC330BB7-BD79-4537-83CA-DC1E44CC2F85}" type="presOf" srcId="{76C83702-B92B-43A9-96B1-1F753AFC4D9E}" destId="{0C782B48-85F3-40AB-989D-D0FDB859887E}" srcOrd="0" destOrd="0" presId="urn:microsoft.com/office/officeart/2005/8/layout/lProcess3"/>
    <dgm:cxn modelId="{384EA6C7-B118-4F37-B66E-5CE2283C0D87}" srcId="{76C83702-B92B-43A9-96B1-1F753AFC4D9E}" destId="{641CE070-D283-4127-A726-68858639BBB5}" srcOrd="0" destOrd="0" parTransId="{2354DA94-ECB9-4682-8D43-A0E8F0F1A40A}" sibTransId="{A1ABFD3A-B5F9-447A-ABD4-622DC200EF78}"/>
    <dgm:cxn modelId="{1173D98E-2C1A-4FA4-8867-B6520203F4A6}" type="presOf" srcId="{7CF3482A-AF0D-433C-B0FD-9CE9A5A99D93}" destId="{BB6F521A-C13E-4515-9092-FEC1BF68C3C7}" srcOrd="0" destOrd="0" presId="urn:microsoft.com/office/officeart/2005/8/layout/lProcess3"/>
    <dgm:cxn modelId="{6F155C4C-B338-4988-A7B5-3A9967B1AC2D}" type="presOf" srcId="{1E739BCA-2D90-4F46-8951-4CB2B578E82D}" destId="{E18EE2B9-B0A9-4524-AD16-0F208FE493A4}" srcOrd="0" destOrd="0" presId="urn:microsoft.com/office/officeart/2005/8/layout/lProcess3"/>
    <dgm:cxn modelId="{B0F0D608-D5EA-46DC-AC4F-4D98565E4EA9}" type="presOf" srcId="{641CE070-D283-4127-A726-68858639BBB5}" destId="{CEE6DD9B-95FB-462C-9873-8ABCEB56D632}" srcOrd="0" destOrd="0" presId="urn:microsoft.com/office/officeart/2005/8/layout/lProcess3"/>
    <dgm:cxn modelId="{E778B605-42FE-49E7-A6A3-47F1C774C1E0}" type="presOf" srcId="{9D485622-8DCF-4EAD-BF66-103CF49F4211}" destId="{B675D656-762E-4CED-BBFC-81A4E1B039D6}" srcOrd="0" destOrd="0" presId="urn:microsoft.com/office/officeart/2005/8/layout/lProcess3"/>
    <dgm:cxn modelId="{478934D0-7344-42E4-AC57-CD1293408FAA}" type="presOf" srcId="{CAF9DAC9-053B-452E-82EF-4306322A657F}" destId="{3927203C-3D1A-4314-9380-3E6060E3B5FF}" srcOrd="0" destOrd="0" presId="urn:microsoft.com/office/officeart/2005/8/layout/lProcess3"/>
    <dgm:cxn modelId="{EEC62669-266C-4989-8B62-9872DFCE3DC0}" type="presParOf" srcId="{E18EE2B9-B0A9-4524-AD16-0F208FE493A4}" destId="{AFC7EF0E-73CF-4037-847B-2E428C267E4C}" srcOrd="0" destOrd="0" presId="urn:microsoft.com/office/officeart/2005/8/layout/lProcess3"/>
    <dgm:cxn modelId="{568B88B7-7E42-4BF8-AA9D-11BBF5C03B83}" type="presParOf" srcId="{AFC7EF0E-73CF-4037-847B-2E428C267E4C}" destId="{AECFBC4B-42A3-459D-8D65-3BF0E7F52D27}" srcOrd="0" destOrd="0" presId="urn:microsoft.com/office/officeart/2005/8/layout/lProcess3"/>
    <dgm:cxn modelId="{EED561C0-469E-497B-B4BB-08A06C32AF7E}" type="presParOf" srcId="{AFC7EF0E-73CF-4037-847B-2E428C267E4C}" destId="{15EF32EE-573A-4640-BB37-20FF7CA6BA43}" srcOrd="1" destOrd="0" presId="urn:microsoft.com/office/officeart/2005/8/layout/lProcess3"/>
    <dgm:cxn modelId="{C5B6E225-0BBF-46B5-933F-DB38C5F96117}" type="presParOf" srcId="{AFC7EF0E-73CF-4037-847B-2E428C267E4C}" destId="{3927203C-3D1A-4314-9380-3E6060E3B5FF}" srcOrd="2" destOrd="0" presId="urn:microsoft.com/office/officeart/2005/8/layout/lProcess3"/>
    <dgm:cxn modelId="{51DE4BC0-D1D5-4F2C-847F-9770E181B8F8}" type="presParOf" srcId="{E18EE2B9-B0A9-4524-AD16-0F208FE493A4}" destId="{E0EDBCB3-E924-413C-A91F-4FAD41CBEA41}" srcOrd="1" destOrd="0" presId="urn:microsoft.com/office/officeart/2005/8/layout/lProcess3"/>
    <dgm:cxn modelId="{DDE6C208-1968-4545-844A-DF702B863C53}" type="presParOf" srcId="{E18EE2B9-B0A9-4524-AD16-0F208FE493A4}" destId="{D3E9E601-9B0D-4B45-9F33-270FFA9FCF71}" srcOrd="2" destOrd="0" presId="urn:microsoft.com/office/officeart/2005/8/layout/lProcess3"/>
    <dgm:cxn modelId="{B767830E-E395-4105-BC88-18F1062203B8}" type="presParOf" srcId="{D3E9E601-9B0D-4B45-9F33-270FFA9FCF71}" destId="{0C782B48-85F3-40AB-989D-D0FDB859887E}" srcOrd="0" destOrd="0" presId="urn:microsoft.com/office/officeart/2005/8/layout/lProcess3"/>
    <dgm:cxn modelId="{1DA26E1B-8270-457A-A8EA-529F7ADEAC7F}" type="presParOf" srcId="{D3E9E601-9B0D-4B45-9F33-270FFA9FCF71}" destId="{8F628458-64CE-4B56-B068-DA131251814F}" srcOrd="1" destOrd="0" presId="urn:microsoft.com/office/officeart/2005/8/layout/lProcess3"/>
    <dgm:cxn modelId="{B6F2C2D9-3C35-4167-BB0A-6F94C1A49A1C}" type="presParOf" srcId="{D3E9E601-9B0D-4B45-9F33-270FFA9FCF71}" destId="{CEE6DD9B-95FB-462C-9873-8ABCEB56D632}" srcOrd="2" destOrd="0" presId="urn:microsoft.com/office/officeart/2005/8/layout/lProcess3"/>
    <dgm:cxn modelId="{0E44A345-EC98-496F-92C6-1A95F9AE40C6}" type="presParOf" srcId="{E18EE2B9-B0A9-4524-AD16-0F208FE493A4}" destId="{9645A8FF-1E00-49D8-8AE3-27F6791C1BD8}" srcOrd="3" destOrd="0" presId="urn:microsoft.com/office/officeart/2005/8/layout/lProcess3"/>
    <dgm:cxn modelId="{696FEB52-67B5-4166-ADD2-EFB4C44C7745}" type="presParOf" srcId="{E18EE2B9-B0A9-4524-AD16-0F208FE493A4}" destId="{7B3C86A2-A10B-45D3-B785-421C58332B99}" srcOrd="4" destOrd="0" presId="urn:microsoft.com/office/officeart/2005/8/layout/lProcess3"/>
    <dgm:cxn modelId="{785FEF54-DACB-4AE3-BCEB-3D084417C7AC}" type="presParOf" srcId="{7B3C86A2-A10B-45D3-B785-421C58332B99}" destId="{10DA4F8D-D2E2-461D-A11D-467DE24879DD}" srcOrd="0" destOrd="0" presId="urn:microsoft.com/office/officeart/2005/8/layout/lProcess3"/>
    <dgm:cxn modelId="{1359C41B-7A8F-476A-B716-F592BB60C64A}" type="presParOf" srcId="{7B3C86A2-A10B-45D3-B785-421C58332B99}" destId="{E224CDA9-E3CD-408F-9DD9-93E3A7ACA975}" srcOrd="1" destOrd="0" presId="urn:microsoft.com/office/officeart/2005/8/layout/lProcess3"/>
    <dgm:cxn modelId="{66537455-FD0E-4D9F-953F-06315CE4AE43}" type="presParOf" srcId="{7B3C86A2-A10B-45D3-B785-421C58332B99}" destId="{B675D656-762E-4CED-BBFC-81A4E1B039D6}" srcOrd="2" destOrd="0" presId="urn:microsoft.com/office/officeart/2005/8/layout/lProcess3"/>
    <dgm:cxn modelId="{4CC02C0F-92FC-4E60-BC95-93EEA3531EB9}" type="presParOf" srcId="{E18EE2B9-B0A9-4524-AD16-0F208FE493A4}" destId="{0F68ABDB-FCFF-48FC-A897-D3DB17C13C94}" srcOrd="5" destOrd="0" presId="urn:microsoft.com/office/officeart/2005/8/layout/lProcess3"/>
    <dgm:cxn modelId="{73269310-D70A-4912-8397-A36F287ED66E}" type="presParOf" srcId="{E18EE2B9-B0A9-4524-AD16-0F208FE493A4}" destId="{5B776771-4318-46FC-B5ED-02DF6C7DF054}" srcOrd="6" destOrd="0" presId="urn:microsoft.com/office/officeart/2005/8/layout/lProcess3"/>
    <dgm:cxn modelId="{532AD6E4-D211-4EB4-BB76-428F5CAC200A}" type="presParOf" srcId="{5B776771-4318-46FC-B5ED-02DF6C7DF054}" destId="{9175B95F-F51C-4307-BAE6-61CE95DA7B4B}" srcOrd="0" destOrd="0" presId="urn:microsoft.com/office/officeart/2005/8/layout/lProcess3"/>
    <dgm:cxn modelId="{7B62F1B2-FFDA-4A1F-B8EB-D80D80AF7DAA}" type="presParOf" srcId="{5B776771-4318-46FC-B5ED-02DF6C7DF054}" destId="{30B5A64C-3546-4D32-B761-08208474B3D0}" srcOrd="1" destOrd="0" presId="urn:microsoft.com/office/officeart/2005/8/layout/lProcess3"/>
    <dgm:cxn modelId="{0C5A4EE4-B29A-490A-BF0E-CE513D68F578}" type="presParOf" srcId="{5B776771-4318-46FC-B5ED-02DF6C7DF054}" destId="{BB6F521A-C13E-4515-9092-FEC1BF68C3C7}"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51BB72D-EB01-4622-8529-CA2A212C77E8}" type="doc">
      <dgm:prSet loTypeId="urn:microsoft.com/office/officeart/2008/layout/HorizontalMultiLevelHierarchy" loCatId="hierarchy" qsTypeId="urn:microsoft.com/office/officeart/2005/8/quickstyle/3d2" qsCatId="3D" csTypeId="urn:microsoft.com/office/officeart/2005/8/colors/accent2_1" csCatId="accent2" phldr="1"/>
      <dgm:spPr/>
      <dgm:t>
        <a:bodyPr/>
        <a:lstStyle/>
        <a:p>
          <a:endParaRPr lang="es-PY"/>
        </a:p>
      </dgm:t>
    </dgm:pt>
    <dgm:pt modelId="{7573B4A7-3F3A-49F4-9AB6-B7E7D94CBF34}">
      <dgm:prSet phldrT="[Texto]" custT="1"/>
      <dgm:spPr/>
      <dgm:t>
        <a:bodyPr/>
        <a:lstStyle/>
        <a:p>
          <a:r>
            <a:rPr lang="es-CL" sz="1200" b="0" i="0" u="none" strike="noStrike" cap="none" spc="0" baseline="0" dirty="0" smtClean="0">
              <a:uFillTx/>
              <a:latin typeface="+mn-lt"/>
              <a:ea typeface=""/>
              <a:cs typeface=""/>
            </a:rPr>
            <a:t>Evaluación mixta (aspectos cuali-cuantitativos)</a:t>
          </a:r>
        </a:p>
        <a:p>
          <a:r>
            <a:rPr lang="es-CL" sz="1200" b="0" i="0" u="none" strike="noStrike" cap="none" spc="0" baseline="0" dirty="0" smtClean="0">
              <a:uFillTx/>
              <a:latin typeface="+mn-lt"/>
              <a:ea typeface=""/>
              <a:cs typeface=""/>
            </a:rPr>
            <a:t>Alcance de la evaluación: Año de ejecución y antecedentes de 3 años</a:t>
          </a:r>
          <a:endParaRPr lang="es-PY" sz="1200" dirty="0">
            <a:latin typeface="+mn-lt"/>
          </a:endParaRPr>
        </a:p>
      </dgm:t>
    </dgm:pt>
    <dgm:pt modelId="{911EC388-E2BD-4D34-B5EF-C0544C3D8480}" type="parTrans" cxnId="{59904103-3F63-4E60-A344-C0D0AEF13F3D}">
      <dgm:prSet custT="1"/>
      <dgm:spPr/>
      <dgm:t>
        <a:bodyPr/>
        <a:lstStyle/>
        <a:p>
          <a:endParaRPr lang="es-PY" sz="1200">
            <a:latin typeface="+mn-lt"/>
          </a:endParaRPr>
        </a:p>
      </dgm:t>
    </dgm:pt>
    <dgm:pt modelId="{05AADA2A-4718-4937-AD3E-FCF7F297DB24}" type="sibTrans" cxnId="{59904103-3F63-4E60-A344-C0D0AEF13F3D}">
      <dgm:prSet/>
      <dgm:spPr/>
      <dgm:t>
        <a:bodyPr/>
        <a:lstStyle/>
        <a:p>
          <a:endParaRPr lang="es-PY" sz="1200">
            <a:latin typeface="+mn-lt"/>
          </a:endParaRPr>
        </a:p>
      </dgm:t>
    </dgm:pt>
    <dgm:pt modelId="{9FCA7A40-C508-4FF4-91A3-E1FA2EB0F7F4}">
      <dgm:prSet phldrT="[Texto]" custT="1"/>
      <dgm:spPr/>
      <dgm:t>
        <a:bodyPr/>
        <a:lstStyle/>
        <a:p>
          <a:r>
            <a:rPr lang="es-CL" sz="1200" b="0" i="0" u="none" strike="noStrike" cap="none" spc="0" baseline="0" dirty="0" smtClean="0">
              <a:uFillTx/>
              <a:latin typeface="+mn-lt"/>
              <a:ea typeface=""/>
              <a:cs typeface=""/>
            </a:rPr>
            <a:t>Metodología de Marco Lógico (permite evaluar la consistencia entre los distintos niveles de objetivos)</a:t>
          </a:r>
          <a:endParaRPr lang="es-PY" sz="1200" dirty="0">
            <a:latin typeface="+mn-lt"/>
          </a:endParaRPr>
        </a:p>
      </dgm:t>
    </dgm:pt>
    <dgm:pt modelId="{03AF6F8A-381D-42D3-B7CF-9F5CD8A93CBE}" type="parTrans" cxnId="{B400E72D-C4B3-4110-8D7D-24E3E957A5DF}">
      <dgm:prSet custT="1"/>
      <dgm:spPr/>
      <dgm:t>
        <a:bodyPr/>
        <a:lstStyle/>
        <a:p>
          <a:endParaRPr lang="es-PY" sz="1200">
            <a:latin typeface="+mn-lt"/>
          </a:endParaRPr>
        </a:p>
      </dgm:t>
    </dgm:pt>
    <dgm:pt modelId="{495E55D0-7E7B-40DE-85E8-9ED1552E5B3C}" type="sibTrans" cxnId="{B400E72D-C4B3-4110-8D7D-24E3E957A5DF}">
      <dgm:prSet/>
      <dgm:spPr/>
      <dgm:t>
        <a:bodyPr/>
        <a:lstStyle/>
        <a:p>
          <a:endParaRPr lang="es-PY" sz="1200">
            <a:latin typeface="+mn-lt"/>
          </a:endParaRPr>
        </a:p>
      </dgm:t>
    </dgm:pt>
    <dgm:pt modelId="{A79967BC-F65B-4D0E-97AC-31B1565E8446}">
      <dgm:prSet phldrT="[Texto]" custT="1"/>
      <dgm:spPr/>
      <dgm:t>
        <a:bodyPr/>
        <a:lstStyle/>
        <a:p>
          <a:r>
            <a:rPr lang="es-CL" sz="1200" b="0" i="0" u="none" strike="noStrike" cap="none" spc="0" baseline="0" smtClean="0">
              <a:uFillTx/>
              <a:latin typeface="+mn-lt"/>
              <a:ea typeface=""/>
              <a:cs typeface=""/>
            </a:rPr>
            <a:t>El proceso consta de 3 informes (Avance, Final preliminar, Final) </a:t>
          </a:r>
        </a:p>
        <a:p>
          <a:r>
            <a:rPr lang="es-CL" sz="1200" b="0" i="0" u="none" strike="noStrike" cap="none" spc="0" baseline="0" smtClean="0">
              <a:uFillTx/>
              <a:latin typeface="+mn-lt"/>
              <a:ea typeface=""/>
              <a:cs typeface=""/>
            </a:rPr>
            <a:t>Plazo del estudio: de 3 a 5 meses</a:t>
          </a:r>
          <a:endParaRPr lang="es-PY" sz="1200" b="0" i="0" u="none" strike="noStrike" cap="none" spc="0" baseline="0" dirty="0">
            <a:uFillTx/>
            <a:latin typeface="+mn-lt"/>
            <a:ea typeface=""/>
            <a:cs typeface=""/>
          </a:endParaRPr>
        </a:p>
      </dgm:t>
    </dgm:pt>
    <dgm:pt modelId="{F6DA9B43-CF06-4C34-99AE-D0D7574AFD25}" type="parTrans" cxnId="{423CE79F-B563-40E0-AF13-E6E9FFFE2994}">
      <dgm:prSet custT="1"/>
      <dgm:spPr/>
      <dgm:t>
        <a:bodyPr/>
        <a:lstStyle/>
        <a:p>
          <a:endParaRPr lang="es-PY" sz="1200">
            <a:latin typeface="+mn-lt"/>
          </a:endParaRPr>
        </a:p>
      </dgm:t>
    </dgm:pt>
    <dgm:pt modelId="{4428BEB7-DE5B-4065-A118-EF98ABECB7AA}" type="sibTrans" cxnId="{423CE79F-B563-40E0-AF13-E6E9FFFE2994}">
      <dgm:prSet/>
      <dgm:spPr/>
      <dgm:t>
        <a:bodyPr/>
        <a:lstStyle/>
        <a:p>
          <a:endParaRPr lang="es-PY" sz="1200">
            <a:latin typeface="+mn-lt"/>
          </a:endParaRPr>
        </a:p>
      </dgm:t>
    </dgm:pt>
    <dgm:pt modelId="{89CFF8F8-F3D1-458C-81D6-9597311C83D4}">
      <dgm:prSet phldrT="[Texto]" custT="1"/>
      <dgm:spPr/>
      <dgm:t>
        <a:bodyPr/>
        <a:lstStyle/>
        <a:p>
          <a:r>
            <a:rPr lang="es-PY" sz="1800" b="0" dirty="0" smtClean="0">
              <a:latin typeface="+mn-lt"/>
            </a:rPr>
            <a:t>Características de la Evaluación</a:t>
          </a:r>
          <a:endParaRPr lang="es-PY" sz="1800" b="0" dirty="0">
            <a:latin typeface="+mn-lt"/>
          </a:endParaRPr>
        </a:p>
      </dgm:t>
    </dgm:pt>
    <dgm:pt modelId="{D14E894C-C176-4E5A-9C58-A95098DD9DD8}" type="sibTrans" cxnId="{0B904ED2-95C7-4DC7-AF1E-8254F1959D89}">
      <dgm:prSet/>
      <dgm:spPr/>
      <dgm:t>
        <a:bodyPr/>
        <a:lstStyle/>
        <a:p>
          <a:endParaRPr lang="es-PY" sz="1200">
            <a:latin typeface="+mn-lt"/>
          </a:endParaRPr>
        </a:p>
      </dgm:t>
    </dgm:pt>
    <dgm:pt modelId="{21B49EB5-C1C5-44EA-A1A5-110759891671}" type="parTrans" cxnId="{0B904ED2-95C7-4DC7-AF1E-8254F1959D89}">
      <dgm:prSet/>
      <dgm:spPr/>
      <dgm:t>
        <a:bodyPr/>
        <a:lstStyle/>
        <a:p>
          <a:endParaRPr lang="es-PY" sz="1200">
            <a:latin typeface="+mn-lt"/>
          </a:endParaRPr>
        </a:p>
      </dgm:t>
    </dgm:pt>
    <dgm:pt modelId="{0937486E-A4CD-4C53-B390-2BFEE99789F1}" type="pres">
      <dgm:prSet presAssocID="{151BB72D-EB01-4622-8529-CA2A212C77E8}" presName="Name0" presStyleCnt="0">
        <dgm:presLayoutVars>
          <dgm:chPref val="1"/>
          <dgm:dir/>
          <dgm:animOne val="branch"/>
          <dgm:animLvl val="lvl"/>
          <dgm:resizeHandles val="exact"/>
        </dgm:presLayoutVars>
      </dgm:prSet>
      <dgm:spPr/>
      <dgm:t>
        <a:bodyPr/>
        <a:lstStyle/>
        <a:p>
          <a:endParaRPr lang="es-PY"/>
        </a:p>
      </dgm:t>
    </dgm:pt>
    <dgm:pt modelId="{142A877C-E59A-485C-AD96-42A1D6A6BB1A}" type="pres">
      <dgm:prSet presAssocID="{89CFF8F8-F3D1-458C-81D6-9597311C83D4}" presName="root1" presStyleCnt="0"/>
      <dgm:spPr/>
      <dgm:t>
        <a:bodyPr/>
        <a:lstStyle/>
        <a:p>
          <a:endParaRPr lang="es-PY"/>
        </a:p>
      </dgm:t>
    </dgm:pt>
    <dgm:pt modelId="{9D54AD9D-F580-4D95-BD31-CC99F7294340}" type="pres">
      <dgm:prSet presAssocID="{89CFF8F8-F3D1-458C-81D6-9597311C83D4}" presName="LevelOneTextNode" presStyleLbl="node0" presStyleIdx="0" presStyleCnt="1">
        <dgm:presLayoutVars>
          <dgm:chPref val="3"/>
        </dgm:presLayoutVars>
      </dgm:prSet>
      <dgm:spPr/>
      <dgm:t>
        <a:bodyPr/>
        <a:lstStyle/>
        <a:p>
          <a:endParaRPr lang="es-PY"/>
        </a:p>
      </dgm:t>
    </dgm:pt>
    <dgm:pt modelId="{A54ADA2A-9124-4BEC-A09F-D90AC8D65614}" type="pres">
      <dgm:prSet presAssocID="{89CFF8F8-F3D1-458C-81D6-9597311C83D4}" presName="level2hierChild" presStyleCnt="0"/>
      <dgm:spPr/>
      <dgm:t>
        <a:bodyPr/>
        <a:lstStyle/>
        <a:p>
          <a:endParaRPr lang="es-PY"/>
        </a:p>
      </dgm:t>
    </dgm:pt>
    <dgm:pt modelId="{E972AB30-C3E3-4E09-BACF-BEDFFA575368}" type="pres">
      <dgm:prSet presAssocID="{911EC388-E2BD-4D34-B5EF-C0544C3D8480}" presName="conn2-1" presStyleLbl="parChTrans1D2" presStyleIdx="0" presStyleCnt="3"/>
      <dgm:spPr/>
      <dgm:t>
        <a:bodyPr/>
        <a:lstStyle/>
        <a:p>
          <a:endParaRPr lang="es-PY"/>
        </a:p>
      </dgm:t>
    </dgm:pt>
    <dgm:pt modelId="{145DE994-A03E-4CE1-8BF4-FF1F75E923CE}" type="pres">
      <dgm:prSet presAssocID="{911EC388-E2BD-4D34-B5EF-C0544C3D8480}" presName="connTx" presStyleLbl="parChTrans1D2" presStyleIdx="0" presStyleCnt="3"/>
      <dgm:spPr/>
      <dgm:t>
        <a:bodyPr/>
        <a:lstStyle/>
        <a:p>
          <a:endParaRPr lang="es-PY"/>
        </a:p>
      </dgm:t>
    </dgm:pt>
    <dgm:pt modelId="{75AAA88B-3DED-45EC-B32D-A4CF6403ABFA}" type="pres">
      <dgm:prSet presAssocID="{7573B4A7-3F3A-49F4-9AB6-B7E7D94CBF34}" presName="root2" presStyleCnt="0"/>
      <dgm:spPr/>
      <dgm:t>
        <a:bodyPr/>
        <a:lstStyle/>
        <a:p>
          <a:endParaRPr lang="es-PY"/>
        </a:p>
      </dgm:t>
    </dgm:pt>
    <dgm:pt modelId="{F6552D5B-42A9-401A-A6BD-10C488E7C2BF}" type="pres">
      <dgm:prSet presAssocID="{7573B4A7-3F3A-49F4-9AB6-B7E7D94CBF34}" presName="LevelTwoTextNode" presStyleLbl="node2" presStyleIdx="0" presStyleCnt="3" custScaleY="125175">
        <dgm:presLayoutVars>
          <dgm:chPref val="3"/>
        </dgm:presLayoutVars>
      </dgm:prSet>
      <dgm:spPr/>
      <dgm:t>
        <a:bodyPr/>
        <a:lstStyle/>
        <a:p>
          <a:endParaRPr lang="es-PY"/>
        </a:p>
      </dgm:t>
    </dgm:pt>
    <dgm:pt modelId="{C32DB557-0B29-4BEC-864F-255C8E64D5B2}" type="pres">
      <dgm:prSet presAssocID="{7573B4A7-3F3A-49F4-9AB6-B7E7D94CBF34}" presName="level3hierChild" presStyleCnt="0"/>
      <dgm:spPr/>
      <dgm:t>
        <a:bodyPr/>
        <a:lstStyle/>
        <a:p>
          <a:endParaRPr lang="es-PY"/>
        </a:p>
      </dgm:t>
    </dgm:pt>
    <dgm:pt modelId="{9DE90822-299F-4A7F-9DB0-4C9D23049ED1}" type="pres">
      <dgm:prSet presAssocID="{03AF6F8A-381D-42D3-B7CF-9F5CD8A93CBE}" presName="conn2-1" presStyleLbl="parChTrans1D2" presStyleIdx="1" presStyleCnt="3"/>
      <dgm:spPr/>
      <dgm:t>
        <a:bodyPr/>
        <a:lstStyle/>
        <a:p>
          <a:endParaRPr lang="es-PY"/>
        </a:p>
      </dgm:t>
    </dgm:pt>
    <dgm:pt modelId="{486A555D-5311-4C90-8747-C852EED8BD3B}" type="pres">
      <dgm:prSet presAssocID="{03AF6F8A-381D-42D3-B7CF-9F5CD8A93CBE}" presName="connTx" presStyleLbl="parChTrans1D2" presStyleIdx="1" presStyleCnt="3"/>
      <dgm:spPr/>
      <dgm:t>
        <a:bodyPr/>
        <a:lstStyle/>
        <a:p>
          <a:endParaRPr lang="es-PY"/>
        </a:p>
      </dgm:t>
    </dgm:pt>
    <dgm:pt modelId="{4669DB4B-C80B-4B84-9E0D-1125C93710BC}" type="pres">
      <dgm:prSet presAssocID="{9FCA7A40-C508-4FF4-91A3-E1FA2EB0F7F4}" presName="root2" presStyleCnt="0"/>
      <dgm:spPr/>
      <dgm:t>
        <a:bodyPr/>
        <a:lstStyle/>
        <a:p>
          <a:endParaRPr lang="es-PY"/>
        </a:p>
      </dgm:t>
    </dgm:pt>
    <dgm:pt modelId="{34A81BD7-3BC5-4C91-8AE3-6C969F73C615}" type="pres">
      <dgm:prSet presAssocID="{9FCA7A40-C508-4FF4-91A3-E1FA2EB0F7F4}" presName="LevelTwoTextNode" presStyleLbl="node2" presStyleIdx="1" presStyleCnt="3" custScaleY="125175">
        <dgm:presLayoutVars>
          <dgm:chPref val="3"/>
        </dgm:presLayoutVars>
      </dgm:prSet>
      <dgm:spPr/>
      <dgm:t>
        <a:bodyPr/>
        <a:lstStyle/>
        <a:p>
          <a:endParaRPr lang="es-PY"/>
        </a:p>
      </dgm:t>
    </dgm:pt>
    <dgm:pt modelId="{F046E2A2-8A83-4A58-BF68-4C7CA85CC517}" type="pres">
      <dgm:prSet presAssocID="{9FCA7A40-C508-4FF4-91A3-E1FA2EB0F7F4}" presName="level3hierChild" presStyleCnt="0"/>
      <dgm:spPr/>
      <dgm:t>
        <a:bodyPr/>
        <a:lstStyle/>
        <a:p>
          <a:endParaRPr lang="es-PY"/>
        </a:p>
      </dgm:t>
    </dgm:pt>
    <dgm:pt modelId="{0F0963F8-5F67-4B1B-A7F4-72A52FA308D6}" type="pres">
      <dgm:prSet presAssocID="{F6DA9B43-CF06-4C34-99AE-D0D7574AFD25}" presName="conn2-1" presStyleLbl="parChTrans1D2" presStyleIdx="2" presStyleCnt="3"/>
      <dgm:spPr/>
      <dgm:t>
        <a:bodyPr/>
        <a:lstStyle/>
        <a:p>
          <a:endParaRPr lang="es-PY"/>
        </a:p>
      </dgm:t>
    </dgm:pt>
    <dgm:pt modelId="{ACA6571D-C06C-4D62-8A54-DACE2E2C1451}" type="pres">
      <dgm:prSet presAssocID="{F6DA9B43-CF06-4C34-99AE-D0D7574AFD25}" presName="connTx" presStyleLbl="parChTrans1D2" presStyleIdx="2" presStyleCnt="3"/>
      <dgm:spPr/>
      <dgm:t>
        <a:bodyPr/>
        <a:lstStyle/>
        <a:p>
          <a:endParaRPr lang="es-PY"/>
        </a:p>
      </dgm:t>
    </dgm:pt>
    <dgm:pt modelId="{33DF3E74-B305-4935-A703-4995E2105524}" type="pres">
      <dgm:prSet presAssocID="{A79967BC-F65B-4D0E-97AC-31B1565E8446}" presName="root2" presStyleCnt="0"/>
      <dgm:spPr/>
      <dgm:t>
        <a:bodyPr/>
        <a:lstStyle/>
        <a:p>
          <a:endParaRPr lang="es-PY"/>
        </a:p>
      </dgm:t>
    </dgm:pt>
    <dgm:pt modelId="{BBB2C28F-3D70-4242-8ABD-5F3ABFB3D92F}" type="pres">
      <dgm:prSet presAssocID="{A79967BC-F65B-4D0E-97AC-31B1565E8446}" presName="LevelTwoTextNode" presStyleLbl="node2" presStyleIdx="2" presStyleCnt="3" custScaleY="125175">
        <dgm:presLayoutVars>
          <dgm:chPref val="3"/>
        </dgm:presLayoutVars>
      </dgm:prSet>
      <dgm:spPr/>
      <dgm:t>
        <a:bodyPr/>
        <a:lstStyle/>
        <a:p>
          <a:endParaRPr lang="es-PY"/>
        </a:p>
      </dgm:t>
    </dgm:pt>
    <dgm:pt modelId="{AB485321-C9F4-42AC-9E6C-CFCC0575B679}" type="pres">
      <dgm:prSet presAssocID="{A79967BC-F65B-4D0E-97AC-31B1565E8446}" presName="level3hierChild" presStyleCnt="0"/>
      <dgm:spPr/>
      <dgm:t>
        <a:bodyPr/>
        <a:lstStyle/>
        <a:p>
          <a:endParaRPr lang="es-PY"/>
        </a:p>
      </dgm:t>
    </dgm:pt>
  </dgm:ptLst>
  <dgm:cxnLst>
    <dgm:cxn modelId="{3775E787-575A-4DF7-9F1E-3AF572D8B34B}" type="presOf" srcId="{911EC388-E2BD-4D34-B5EF-C0544C3D8480}" destId="{E972AB30-C3E3-4E09-BACF-BEDFFA575368}" srcOrd="0" destOrd="0" presId="urn:microsoft.com/office/officeart/2008/layout/HorizontalMultiLevelHierarchy"/>
    <dgm:cxn modelId="{BE4E2072-3B21-497D-BEC7-CC3E774D3FAE}" type="presOf" srcId="{7573B4A7-3F3A-49F4-9AB6-B7E7D94CBF34}" destId="{F6552D5B-42A9-401A-A6BD-10C488E7C2BF}" srcOrd="0" destOrd="0" presId="urn:microsoft.com/office/officeart/2008/layout/HorizontalMultiLevelHierarchy"/>
    <dgm:cxn modelId="{423CE79F-B563-40E0-AF13-E6E9FFFE2994}" srcId="{89CFF8F8-F3D1-458C-81D6-9597311C83D4}" destId="{A79967BC-F65B-4D0E-97AC-31B1565E8446}" srcOrd="2" destOrd="0" parTransId="{F6DA9B43-CF06-4C34-99AE-D0D7574AFD25}" sibTransId="{4428BEB7-DE5B-4065-A118-EF98ABECB7AA}"/>
    <dgm:cxn modelId="{D3F1486A-4A15-4F9F-813E-78235BEE0FFF}" type="presOf" srcId="{F6DA9B43-CF06-4C34-99AE-D0D7574AFD25}" destId="{0F0963F8-5F67-4B1B-A7F4-72A52FA308D6}" srcOrd="0" destOrd="0" presId="urn:microsoft.com/office/officeart/2008/layout/HorizontalMultiLevelHierarchy"/>
    <dgm:cxn modelId="{E216C69B-184E-4C65-A8B3-694D67754726}" type="presOf" srcId="{03AF6F8A-381D-42D3-B7CF-9F5CD8A93CBE}" destId="{9DE90822-299F-4A7F-9DB0-4C9D23049ED1}" srcOrd="0" destOrd="0" presId="urn:microsoft.com/office/officeart/2008/layout/HorizontalMultiLevelHierarchy"/>
    <dgm:cxn modelId="{1820F73C-3AF8-4F3D-8B97-A6200DE32342}" type="presOf" srcId="{911EC388-E2BD-4D34-B5EF-C0544C3D8480}" destId="{145DE994-A03E-4CE1-8BF4-FF1F75E923CE}" srcOrd="1" destOrd="0" presId="urn:microsoft.com/office/officeart/2008/layout/HorizontalMultiLevelHierarchy"/>
    <dgm:cxn modelId="{3A995A8B-FFBB-43BB-A55C-0E4148507189}" type="presOf" srcId="{03AF6F8A-381D-42D3-B7CF-9F5CD8A93CBE}" destId="{486A555D-5311-4C90-8747-C852EED8BD3B}" srcOrd="1" destOrd="0" presId="urn:microsoft.com/office/officeart/2008/layout/HorizontalMultiLevelHierarchy"/>
    <dgm:cxn modelId="{2A7AB696-A914-42D3-A12A-3E1BDBF8F98D}" type="presOf" srcId="{F6DA9B43-CF06-4C34-99AE-D0D7574AFD25}" destId="{ACA6571D-C06C-4D62-8A54-DACE2E2C1451}" srcOrd="1" destOrd="0" presId="urn:microsoft.com/office/officeart/2008/layout/HorizontalMultiLevelHierarchy"/>
    <dgm:cxn modelId="{CB4ED27C-58D4-46E5-9DB6-85277D0E108D}" type="presOf" srcId="{9FCA7A40-C508-4FF4-91A3-E1FA2EB0F7F4}" destId="{34A81BD7-3BC5-4C91-8AE3-6C969F73C615}" srcOrd="0" destOrd="0" presId="urn:microsoft.com/office/officeart/2008/layout/HorizontalMultiLevelHierarchy"/>
    <dgm:cxn modelId="{0B904ED2-95C7-4DC7-AF1E-8254F1959D89}" srcId="{151BB72D-EB01-4622-8529-CA2A212C77E8}" destId="{89CFF8F8-F3D1-458C-81D6-9597311C83D4}" srcOrd="0" destOrd="0" parTransId="{21B49EB5-C1C5-44EA-A1A5-110759891671}" sibTransId="{D14E894C-C176-4E5A-9C58-A95098DD9DD8}"/>
    <dgm:cxn modelId="{8B38709A-9111-46F1-B036-4D2C0C0E9E74}" type="presOf" srcId="{A79967BC-F65B-4D0E-97AC-31B1565E8446}" destId="{BBB2C28F-3D70-4242-8ABD-5F3ABFB3D92F}" srcOrd="0" destOrd="0" presId="urn:microsoft.com/office/officeart/2008/layout/HorizontalMultiLevelHierarchy"/>
    <dgm:cxn modelId="{CC5BD405-70BD-4C2D-8A93-066A54F1715D}" type="presOf" srcId="{151BB72D-EB01-4622-8529-CA2A212C77E8}" destId="{0937486E-A4CD-4C53-B390-2BFEE99789F1}" srcOrd="0" destOrd="0" presId="urn:microsoft.com/office/officeart/2008/layout/HorizontalMultiLevelHierarchy"/>
    <dgm:cxn modelId="{B400E72D-C4B3-4110-8D7D-24E3E957A5DF}" srcId="{89CFF8F8-F3D1-458C-81D6-9597311C83D4}" destId="{9FCA7A40-C508-4FF4-91A3-E1FA2EB0F7F4}" srcOrd="1" destOrd="0" parTransId="{03AF6F8A-381D-42D3-B7CF-9F5CD8A93CBE}" sibTransId="{495E55D0-7E7B-40DE-85E8-9ED1552E5B3C}"/>
    <dgm:cxn modelId="{971C1DF4-3984-4DFD-96EF-3429402C8933}" type="presOf" srcId="{89CFF8F8-F3D1-458C-81D6-9597311C83D4}" destId="{9D54AD9D-F580-4D95-BD31-CC99F7294340}" srcOrd="0" destOrd="0" presId="urn:microsoft.com/office/officeart/2008/layout/HorizontalMultiLevelHierarchy"/>
    <dgm:cxn modelId="{59904103-3F63-4E60-A344-C0D0AEF13F3D}" srcId="{89CFF8F8-F3D1-458C-81D6-9597311C83D4}" destId="{7573B4A7-3F3A-49F4-9AB6-B7E7D94CBF34}" srcOrd="0" destOrd="0" parTransId="{911EC388-E2BD-4D34-B5EF-C0544C3D8480}" sibTransId="{05AADA2A-4718-4937-AD3E-FCF7F297DB24}"/>
    <dgm:cxn modelId="{B125ACA6-764E-4396-B7D4-DAB31F43A6DD}" type="presParOf" srcId="{0937486E-A4CD-4C53-B390-2BFEE99789F1}" destId="{142A877C-E59A-485C-AD96-42A1D6A6BB1A}" srcOrd="0" destOrd="0" presId="urn:microsoft.com/office/officeart/2008/layout/HorizontalMultiLevelHierarchy"/>
    <dgm:cxn modelId="{74FA13D7-2826-4302-912A-878E48AF911F}" type="presParOf" srcId="{142A877C-E59A-485C-AD96-42A1D6A6BB1A}" destId="{9D54AD9D-F580-4D95-BD31-CC99F7294340}" srcOrd="0" destOrd="0" presId="urn:microsoft.com/office/officeart/2008/layout/HorizontalMultiLevelHierarchy"/>
    <dgm:cxn modelId="{F502BEF1-899D-4FAE-9590-E241BF40B5AB}" type="presParOf" srcId="{142A877C-E59A-485C-AD96-42A1D6A6BB1A}" destId="{A54ADA2A-9124-4BEC-A09F-D90AC8D65614}" srcOrd="1" destOrd="0" presId="urn:microsoft.com/office/officeart/2008/layout/HorizontalMultiLevelHierarchy"/>
    <dgm:cxn modelId="{DFFCDC38-6FC0-4848-99AD-613D12DDFB0A}" type="presParOf" srcId="{A54ADA2A-9124-4BEC-A09F-D90AC8D65614}" destId="{E972AB30-C3E3-4E09-BACF-BEDFFA575368}" srcOrd="0" destOrd="0" presId="urn:microsoft.com/office/officeart/2008/layout/HorizontalMultiLevelHierarchy"/>
    <dgm:cxn modelId="{C3CB4A9A-37ED-4CC9-9FCE-0A86DAF5CC4C}" type="presParOf" srcId="{E972AB30-C3E3-4E09-BACF-BEDFFA575368}" destId="{145DE994-A03E-4CE1-8BF4-FF1F75E923CE}" srcOrd="0" destOrd="0" presId="urn:microsoft.com/office/officeart/2008/layout/HorizontalMultiLevelHierarchy"/>
    <dgm:cxn modelId="{3D4D0A24-CE16-4FE2-AE29-E0BE120BAA45}" type="presParOf" srcId="{A54ADA2A-9124-4BEC-A09F-D90AC8D65614}" destId="{75AAA88B-3DED-45EC-B32D-A4CF6403ABFA}" srcOrd="1" destOrd="0" presId="urn:microsoft.com/office/officeart/2008/layout/HorizontalMultiLevelHierarchy"/>
    <dgm:cxn modelId="{B6629158-9F75-4BC6-A095-E415C46E0B2D}" type="presParOf" srcId="{75AAA88B-3DED-45EC-B32D-A4CF6403ABFA}" destId="{F6552D5B-42A9-401A-A6BD-10C488E7C2BF}" srcOrd="0" destOrd="0" presId="urn:microsoft.com/office/officeart/2008/layout/HorizontalMultiLevelHierarchy"/>
    <dgm:cxn modelId="{20C87861-7A5C-499E-9FE3-E64453E7885E}" type="presParOf" srcId="{75AAA88B-3DED-45EC-B32D-A4CF6403ABFA}" destId="{C32DB557-0B29-4BEC-864F-255C8E64D5B2}" srcOrd="1" destOrd="0" presId="urn:microsoft.com/office/officeart/2008/layout/HorizontalMultiLevelHierarchy"/>
    <dgm:cxn modelId="{C15548BD-AFDF-44FE-B906-1A755015EE76}" type="presParOf" srcId="{A54ADA2A-9124-4BEC-A09F-D90AC8D65614}" destId="{9DE90822-299F-4A7F-9DB0-4C9D23049ED1}" srcOrd="2" destOrd="0" presId="urn:microsoft.com/office/officeart/2008/layout/HorizontalMultiLevelHierarchy"/>
    <dgm:cxn modelId="{149642C2-8C41-40E9-9B26-8FFFEA23FA54}" type="presParOf" srcId="{9DE90822-299F-4A7F-9DB0-4C9D23049ED1}" destId="{486A555D-5311-4C90-8747-C852EED8BD3B}" srcOrd="0" destOrd="0" presId="urn:microsoft.com/office/officeart/2008/layout/HorizontalMultiLevelHierarchy"/>
    <dgm:cxn modelId="{5B627C22-1EB6-4007-9243-E0DEF62E1A9E}" type="presParOf" srcId="{A54ADA2A-9124-4BEC-A09F-D90AC8D65614}" destId="{4669DB4B-C80B-4B84-9E0D-1125C93710BC}" srcOrd="3" destOrd="0" presId="urn:microsoft.com/office/officeart/2008/layout/HorizontalMultiLevelHierarchy"/>
    <dgm:cxn modelId="{099A1EA0-35A8-46F0-8060-7BA58ACD54B1}" type="presParOf" srcId="{4669DB4B-C80B-4B84-9E0D-1125C93710BC}" destId="{34A81BD7-3BC5-4C91-8AE3-6C969F73C615}" srcOrd="0" destOrd="0" presId="urn:microsoft.com/office/officeart/2008/layout/HorizontalMultiLevelHierarchy"/>
    <dgm:cxn modelId="{D6093D12-82D7-429C-9989-66F5C0768781}" type="presParOf" srcId="{4669DB4B-C80B-4B84-9E0D-1125C93710BC}" destId="{F046E2A2-8A83-4A58-BF68-4C7CA85CC517}" srcOrd="1" destOrd="0" presId="urn:microsoft.com/office/officeart/2008/layout/HorizontalMultiLevelHierarchy"/>
    <dgm:cxn modelId="{9C97CD83-8A00-45A5-A08A-677D528D7D62}" type="presParOf" srcId="{A54ADA2A-9124-4BEC-A09F-D90AC8D65614}" destId="{0F0963F8-5F67-4B1B-A7F4-72A52FA308D6}" srcOrd="4" destOrd="0" presId="urn:microsoft.com/office/officeart/2008/layout/HorizontalMultiLevelHierarchy"/>
    <dgm:cxn modelId="{FE01ED7A-C78E-42BB-A870-A3279B7E241C}" type="presParOf" srcId="{0F0963F8-5F67-4B1B-A7F4-72A52FA308D6}" destId="{ACA6571D-C06C-4D62-8A54-DACE2E2C1451}" srcOrd="0" destOrd="0" presId="urn:microsoft.com/office/officeart/2008/layout/HorizontalMultiLevelHierarchy"/>
    <dgm:cxn modelId="{5C0A5EE9-2FA0-460C-AC9F-B5096FA21829}" type="presParOf" srcId="{A54ADA2A-9124-4BEC-A09F-D90AC8D65614}" destId="{33DF3E74-B305-4935-A703-4995E2105524}" srcOrd="5" destOrd="0" presId="urn:microsoft.com/office/officeart/2008/layout/HorizontalMultiLevelHierarchy"/>
    <dgm:cxn modelId="{A1281FF9-2ABD-489C-BBE2-5BA61DD775D1}" type="presParOf" srcId="{33DF3E74-B305-4935-A703-4995E2105524}" destId="{BBB2C28F-3D70-4242-8ABD-5F3ABFB3D92F}" srcOrd="0" destOrd="0" presId="urn:microsoft.com/office/officeart/2008/layout/HorizontalMultiLevelHierarchy"/>
    <dgm:cxn modelId="{B8D84CA0-446B-4282-BECD-B9314CA4B675}" type="presParOf" srcId="{33DF3E74-B305-4935-A703-4995E2105524}" destId="{AB485321-C9F4-42AC-9E6C-CFCC0575B679}" srcOrd="1" destOrd="0" presId="urn:microsoft.com/office/officeart/2008/layout/HorizontalMultiLevelHierarchy"/>
  </dgm:cxnLst>
  <dgm:bg/>
  <dgm:whole>
    <a:ln>
      <a:noFill/>
    </a:ln>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2FDC7AF-FA20-4D19-9475-BBE47950A7F5}"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s-PY"/>
        </a:p>
      </dgm:t>
    </dgm:pt>
    <dgm:pt modelId="{E5302F51-F884-4902-9F02-CBB85D2E9122}">
      <dgm:prSet phldrT="[Texto]" custT="1"/>
      <dgm:spPr>
        <a:solidFill>
          <a:schemeClr val="accent2">
            <a:lumMod val="75000"/>
          </a:schemeClr>
        </a:solidFill>
      </dgm:spPr>
      <dgm:t>
        <a:bodyPr/>
        <a:lstStyle/>
        <a:p>
          <a:r>
            <a:rPr lang="es-PY" sz="1400" b="1" dirty="0" smtClean="0"/>
            <a:t>Gestión</a:t>
          </a:r>
          <a:endParaRPr lang="es-PY" sz="1400" b="1" dirty="0"/>
        </a:p>
      </dgm:t>
    </dgm:pt>
    <dgm:pt modelId="{1C06973B-1F78-4E60-B715-0ACC87E1A664}" type="parTrans" cxnId="{20C74EF8-8026-4F3F-AE5C-BF0A3B46CEB4}">
      <dgm:prSet/>
      <dgm:spPr/>
      <dgm:t>
        <a:bodyPr/>
        <a:lstStyle/>
        <a:p>
          <a:endParaRPr lang="es-PY"/>
        </a:p>
      </dgm:t>
    </dgm:pt>
    <dgm:pt modelId="{55C904EB-2515-48A2-8A1C-86E536AE2B20}" type="sibTrans" cxnId="{20C74EF8-8026-4F3F-AE5C-BF0A3B46CEB4}">
      <dgm:prSet/>
      <dgm:spPr/>
      <dgm:t>
        <a:bodyPr/>
        <a:lstStyle/>
        <a:p>
          <a:endParaRPr lang="es-PY"/>
        </a:p>
      </dgm:t>
    </dgm:pt>
    <dgm:pt modelId="{3BF58D11-1F78-48F6-80A8-8A3366D4149B}">
      <dgm:prSet phldrT="[Texto]" custT="1"/>
      <dgm:spPr>
        <a:solidFill>
          <a:schemeClr val="bg1">
            <a:lumMod val="95000"/>
            <a:alpha val="90000"/>
          </a:schemeClr>
        </a:solidFill>
        <a:ln>
          <a:solidFill>
            <a:schemeClr val="bg1">
              <a:lumMod val="95000"/>
            </a:schemeClr>
          </a:solidFill>
        </a:ln>
      </dgm:spPr>
      <dgm:t>
        <a:bodyPr/>
        <a:lstStyle/>
        <a:p>
          <a:r>
            <a:rPr lang="es-PY" sz="1100" b="1" dirty="0" smtClean="0"/>
            <a:t>Selección de Consultores</a:t>
          </a:r>
          <a:endParaRPr lang="es-PY" sz="1100" b="1" dirty="0"/>
        </a:p>
      </dgm:t>
    </dgm:pt>
    <dgm:pt modelId="{8C3470ED-A883-474B-A538-7DE080CFD34F}" type="parTrans" cxnId="{BF47FDF3-88C8-4041-B7AB-7F930D80BD2C}">
      <dgm:prSet/>
      <dgm:spPr/>
      <dgm:t>
        <a:bodyPr/>
        <a:lstStyle/>
        <a:p>
          <a:endParaRPr lang="es-PY"/>
        </a:p>
      </dgm:t>
    </dgm:pt>
    <dgm:pt modelId="{565EC16E-9661-483E-8B4D-50806CCED7F2}" type="sibTrans" cxnId="{BF47FDF3-88C8-4041-B7AB-7F930D80BD2C}">
      <dgm:prSet/>
      <dgm:spPr/>
      <dgm:t>
        <a:bodyPr/>
        <a:lstStyle/>
        <a:p>
          <a:endParaRPr lang="es-PY"/>
        </a:p>
      </dgm:t>
    </dgm:pt>
    <dgm:pt modelId="{667816B9-3E16-47B6-B9E7-F149A58D3BEA}">
      <dgm:prSet phldrT="[Texto]" custT="1"/>
      <dgm:spPr>
        <a:solidFill>
          <a:schemeClr val="bg1">
            <a:lumMod val="50000"/>
          </a:schemeClr>
        </a:solidFill>
      </dgm:spPr>
      <dgm:t>
        <a:bodyPr/>
        <a:lstStyle/>
        <a:p>
          <a:r>
            <a:rPr lang="es-PY" sz="1400" b="1" dirty="0" smtClean="0"/>
            <a:t>Evaluación</a:t>
          </a:r>
          <a:endParaRPr lang="es-PY" sz="1400" b="1" dirty="0"/>
        </a:p>
      </dgm:t>
    </dgm:pt>
    <dgm:pt modelId="{CE0B2A75-702B-4DEC-AA7D-31106388297A}" type="parTrans" cxnId="{C2BE4404-8C00-480C-B717-8258213E532E}">
      <dgm:prSet/>
      <dgm:spPr/>
      <dgm:t>
        <a:bodyPr/>
        <a:lstStyle/>
        <a:p>
          <a:endParaRPr lang="es-PY"/>
        </a:p>
      </dgm:t>
    </dgm:pt>
    <dgm:pt modelId="{F193287E-A644-4CA4-9B60-617D0D94FCA9}" type="sibTrans" cxnId="{C2BE4404-8C00-480C-B717-8258213E532E}">
      <dgm:prSet/>
      <dgm:spPr/>
      <dgm:t>
        <a:bodyPr/>
        <a:lstStyle/>
        <a:p>
          <a:endParaRPr lang="es-PY"/>
        </a:p>
      </dgm:t>
    </dgm:pt>
    <dgm:pt modelId="{75C9CA52-40BB-404B-9E78-FB750A1C58C4}">
      <dgm:prSet phldrT="[Texto]" custT="1"/>
      <dgm:spPr>
        <a:solidFill>
          <a:schemeClr val="accent2">
            <a:lumMod val="20000"/>
            <a:lumOff val="80000"/>
            <a:alpha val="90000"/>
          </a:schemeClr>
        </a:solidFill>
        <a:ln>
          <a:solidFill>
            <a:schemeClr val="accent2">
              <a:lumMod val="20000"/>
              <a:lumOff val="80000"/>
            </a:schemeClr>
          </a:solidFill>
        </a:ln>
      </dgm:spPr>
      <dgm:t>
        <a:bodyPr/>
        <a:lstStyle/>
        <a:p>
          <a:pPr marL="0" indent="0"/>
          <a:r>
            <a:rPr lang="es-PY" sz="1100" b="1" dirty="0" smtClean="0"/>
            <a:t>Resultados</a:t>
          </a:r>
          <a:endParaRPr lang="es-PY" sz="1100" b="1" dirty="0"/>
        </a:p>
      </dgm:t>
    </dgm:pt>
    <dgm:pt modelId="{9B6D4CDC-50D7-4404-9D6C-D42B4A7D839C}" type="parTrans" cxnId="{2D598713-00EE-4369-A7E2-AFE273B2C790}">
      <dgm:prSet/>
      <dgm:spPr/>
      <dgm:t>
        <a:bodyPr/>
        <a:lstStyle/>
        <a:p>
          <a:endParaRPr lang="es-PY"/>
        </a:p>
      </dgm:t>
    </dgm:pt>
    <dgm:pt modelId="{F2599ECA-D84A-4299-A942-20853CDE827B}" type="sibTrans" cxnId="{2D598713-00EE-4369-A7E2-AFE273B2C790}">
      <dgm:prSet/>
      <dgm:spPr/>
      <dgm:t>
        <a:bodyPr/>
        <a:lstStyle/>
        <a:p>
          <a:endParaRPr lang="es-PY"/>
        </a:p>
      </dgm:t>
    </dgm:pt>
    <dgm:pt modelId="{9E94608A-9C30-4E83-8622-15E363C059C8}">
      <dgm:prSet phldrT="[Texto]" custT="1"/>
      <dgm:spPr>
        <a:solidFill>
          <a:schemeClr val="accent2">
            <a:lumMod val="75000"/>
          </a:schemeClr>
        </a:solidFill>
      </dgm:spPr>
      <dgm:t>
        <a:bodyPr/>
        <a:lstStyle/>
        <a:p>
          <a:r>
            <a:rPr lang="es-PY" sz="1400" b="1" dirty="0" smtClean="0"/>
            <a:t>Compromisos</a:t>
          </a:r>
          <a:endParaRPr lang="es-PY" sz="1400" b="1" dirty="0"/>
        </a:p>
      </dgm:t>
    </dgm:pt>
    <dgm:pt modelId="{3446C80F-2269-4B0B-925F-154DFBB32FF9}" type="parTrans" cxnId="{0FE28AEE-2CD9-4EA5-9182-0291F1888C94}">
      <dgm:prSet/>
      <dgm:spPr/>
      <dgm:t>
        <a:bodyPr/>
        <a:lstStyle/>
        <a:p>
          <a:endParaRPr lang="es-PY"/>
        </a:p>
      </dgm:t>
    </dgm:pt>
    <dgm:pt modelId="{D6E31717-ED10-48E3-9AD0-ACFB44FF17B9}" type="sibTrans" cxnId="{0FE28AEE-2CD9-4EA5-9182-0291F1888C94}">
      <dgm:prSet/>
      <dgm:spPr/>
      <dgm:t>
        <a:bodyPr/>
        <a:lstStyle/>
        <a:p>
          <a:endParaRPr lang="es-PY"/>
        </a:p>
      </dgm:t>
    </dgm:pt>
    <dgm:pt modelId="{B0E8D902-1568-4224-A9E0-B4C37F390BB7}">
      <dgm:prSet phldrT="[Texto]" custT="1"/>
      <dgm:spPr>
        <a:solidFill>
          <a:schemeClr val="bg1">
            <a:lumMod val="95000"/>
            <a:alpha val="90000"/>
          </a:schemeClr>
        </a:solidFill>
        <a:ln>
          <a:solidFill>
            <a:schemeClr val="bg1">
              <a:lumMod val="95000"/>
            </a:schemeClr>
          </a:solidFill>
        </a:ln>
      </dgm:spPr>
      <dgm:t>
        <a:bodyPr/>
        <a:lstStyle/>
        <a:p>
          <a:r>
            <a:rPr lang="es-PY" sz="1200" b="1" dirty="0" smtClean="0"/>
            <a:t>Plan de Mejoramiento, con acciones especificas y plazos  presentadas por las Entidades</a:t>
          </a:r>
          <a:endParaRPr lang="es-PY" sz="1200" b="1" dirty="0"/>
        </a:p>
      </dgm:t>
    </dgm:pt>
    <dgm:pt modelId="{8ACC69A9-35D3-4954-9B1F-D2A2A114BB3E}" type="parTrans" cxnId="{03C2299C-8C6A-49FF-8097-98475A77B175}">
      <dgm:prSet/>
      <dgm:spPr/>
      <dgm:t>
        <a:bodyPr/>
        <a:lstStyle/>
        <a:p>
          <a:endParaRPr lang="es-PY"/>
        </a:p>
      </dgm:t>
    </dgm:pt>
    <dgm:pt modelId="{A7B6EB7F-93BD-420B-8EAE-7EF8710A09D3}" type="sibTrans" cxnId="{03C2299C-8C6A-49FF-8097-98475A77B175}">
      <dgm:prSet/>
      <dgm:spPr/>
      <dgm:t>
        <a:bodyPr/>
        <a:lstStyle/>
        <a:p>
          <a:endParaRPr lang="es-PY"/>
        </a:p>
      </dgm:t>
    </dgm:pt>
    <dgm:pt modelId="{D0048090-FE9B-4A19-A790-EFD937217ACE}">
      <dgm:prSet phldrT="[Texto]" custT="1"/>
      <dgm:spPr>
        <a:solidFill>
          <a:schemeClr val="bg1">
            <a:lumMod val="50000"/>
          </a:schemeClr>
        </a:solidFill>
      </dgm:spPr>
      <dgm:t>
        <a:bodyPr/>
        <a:lstStyle/>
        <a:p>
          <a:r>
            <a:rPr lang="es-PY" sz="1400" b="1" dirty="0" smtClean="0"/>
            <a:t>Seguimiento</a:t>
          </a:r>
          <a:endParaRPr lang="es-PY" sz="1400" b="1" dirty="0"/>
        </a:p>
      </dgm:t>
    </dgm:pt>
    <dgm:pt modelId="{26FF6C75-8338-4712-80DE-D56BFC605C0B}" type="parTrans" cxnId="{7DC55558-739F-4577-B89C-5BB5230805CD}">
      <dgm:prSet/>
      <dgm:spPr/>
      <dgm:t>
        <a:bodyPr/>
        <a:lstStyle/>
        <a:p>
          <a:endParaRPr lang="es-PY"/>
        </a:p>
      </dgm:t>
    </dgm:pt>
    <dgm:pt modelId="{E5AEFB44-3657-4AEA-8D82-18332508F3CD}" type="sibTrans" cxnId="{7DC55558-739F-4577-B89C-5BB5230805CD}">
      <dgm:prSet/>
      <dgm:spPr/>
      <dgm:t>
        <a:bodyPr/>
        <a:lstStyle/>
        <a:p>
          <a:endParaRPr lang="es-PY"/>
        </a:p>
      </dgm:t>
    </dgm:pt>
    <dgm:pt modelId="{3DCB06F5-EDBA-462E-943B-0092C28A80A3}">
      <dgm:prSet phldrT="[Texto]" custT="1"/>
      <dgm:spPr>
        <a:solidFill>
          <a:schemeClr val="accent2">
            <a:lumMod val="20000"/>
            <a:lumOff val="80000"/>
            <a:alpha val="90000"/>
          </a:schemeClr>
        </a:solidFill>
        <a:ln>
          <a:solidFill>
            <a:schemeClr val="accent2">
              <a:lumMod val="20000"/>
              <a:lumOff val="80000"/>
            </a:schemeClr>
          </a:solidFill>
        </a:ln>
      </dgm:spPr>
      <dgm:t>
        <a:bodyPr/>
        <a:lstStyle/>
        <a:p>
          <a:r>
            <a:rPr lang="es-PY" sz="1200" b="1" dirty="0" smtClean="0"/>
            <a:t>Informes</a:t>
          </a:r>
          <a:endParaRPr lang="es-PY" sz="1200" b="1" dirty="0"/>
        </a:p>
      </dgm:t>
    </dgm:pt>
    <dgm:pt modelId="{B606FF05-64FD-42A0-ACAF-A2C2002AFF21}" type="parTrans" cxnId="{DF3E528E-271A-45FA-ACC9-18E5C5E9A686}">
      <dgm:prSet/>
      <dgm:spPr/>
      <dgm:t>
        <a:bodyPr/>
        <a:lstStyle/>
        <a:p>
          <a:endParaRPr lang="es-PY"/>
        </a:p>
      </dgm:t>
    </dgm:pt>
    <dgm:pt modelId="{40486F07-9D86-42BE-8AFF-DA73F62AE2C2}" type="sibTrans" cxnId="{DF3E528E-271A-45FA-ACC9-18E5C5E9A686}">
      <dgm:prSet/>
      <dgm:spPr/>
      <dgm:t>
        <a:bodyPr/>
        <a:lstStyle/>
        <a:p>
          <a:endParaRPr lang="es-PY"/>
        </a:p>
      </dgm:t>
    </dgm:pt>
    <dgm:pt modelId="{2B5216AA-E296-472A-A861-1450E68FDB73}">
      <dgm:prSet phldrT="[Texto]" custT="1"/>
      <dgm:spPr>
        <a:solidFill>
          <a:schemeClr val="bg1">
            <a:lumMod val="95000"/>
            <a:alpha val="90000"/>
          </a:schemeClr>
        </a:solidFill>
        <a:ln>
          <a:solidFill>
            <a:schemeClr val="bg1">
              <a:lumMod val="95000"/>
            </a:schemeClr>
          </a:solidFill>
        </a:ln>
      </dgm:spPr>
      <dgm:t>
        <a:bodyPr/>
        <a:lstStyle/>
        <a:p>
          <a:r>
            <a:rPr lang="es-PY" sz="1100" b="1" dirty="0" smtClean="0"/>
            <a:t>Relevamiento de Antecedentes</a:t>
          </a:r>
          <a:endParaRPr lang="es-PY" sz="1100" b="1" dirty="0"/>
        </a:p>
      </dgm:t>
    </dgm:pt>
    <dgm:pt modelId="{DA91784E-6F98-4423-9C2A-414C0592C188}" type="parTrans" cxnId="{CE76BD36-2B19-46C5-B480-810B78EEF704}">
      <dgm:prSet/>
      <dgm:spPr/>
      <dgm:t>
        <a:bodyPr/>
        <a:lstStyle/>
        <a:p>
          <a:endParaRPr lang="es-PY"/>
        </a:p>
      </dgm:t>
    </dgm:pt>
    <dgm:pt modelId="{06C9EB1E-7AED-47F9-BEE6-D5CA726065DB}" type="sibTrans" cxnId="{CE76BD36-2B19-46C5-B480-810B78EEF704}">
      <dgm:prSet/>
      <dgm:spPr/>
      <dgm:t>
        <a:bodyPr/>
        <a:lstStyle/>
        <a:p>
          <a:endParaRPr lang="es-PY"/>
        </a:p>
      </dgm:t>
    </dgm:pt>
    <dgm:pt modelId="{C175196C-29F5-40DE-A17B-7677F8DCA292}">
      <dgm:prSet phldrT="[Texto]" custT="1"/>
      <dgm:spPr>
        <a:solidFill>
          <a:schemeClr val="accent2">
            <a:lumMod val="20000"/>
            <a:lumOff val="80000"/>
            <a:alpha val="90000"/>
          </a:schemeClr>
        </a:solidFill>
        <a:ln>
          <a:solidFill>
            <a:schemeClr val="accent2">
              <a:lumMod val="20000"/>
              <a:lumOff val="80000"/>
            </a:schemeClr>
          </a:solidFill>
        </a:ln>
      </dgm:spPr>
      <dgm:t>
        <a:bodyPr/>
        <a:lstStyle/>
        <a:p>
          <a:pPr marL="0" indent="0"/>
          <a:r>
            <a:rPr lang="es-PY" sz="1100" b="1" dirty="0" smtClean="0"/>
            <a:t>Recomendaciones</a:t>
          </a:r>
          <a:endParaRPr lang="es-PY" sz="1100" b="1" dirty="0"/>
        </a:p>
      </dgm:t>
    </dgm:pt>
    <dgm:pt modelId="{10B9AA9E-CD0E-41D0-8F98-EDFA626E61AB}" type="parTrans" cxnId="{AA08731A-91CB-469A-A9D0-096EBD4A4A65}">
      <dgm:prSet/>
      <dgm:spPr/>
      <dgm:t>
        <a:bodyPr/>
        <a:lstStyle/>
        <a:p>
          <a:endParaRPr lang="es-PY"/>
        </a:p>
      </dgm:t>
    </dgm:pt>
    <dgm:pt modelId="{D0C2683D-A8E5-4B48-B041-B7EBEBC34058}" type="sibTrans" cxnId="{AA08731A-91CB-469A-A9D0-096EBD4A4A65}">
      <dgm:prSet/>
      <dgm:spPr/>
      <dgm:t>
        <a:bodyPr/>
        <a:lstStyle/>
        <a:p>
          <a:endParaRPr lang="es-PY"/>
        </a:p>
      </dgm:t>
    </dgm:pt>
    <dgm:pt modelId="{63B06918-9915-4DA4-B41D-A528B4499C75}">
      <dgm:prSet phldrT="[Texto]" custT="1"/>
      <dgm:spPr>
        <a:solidFill>
          <a:schemeClr val="bg1">
            <a:lumMod val="95000"/>
            <a:alpha val="90000"/>
          </a:schemeClr>
        </a:solidFill>
        <a:ln>
          <a:solidFill>
            <a:schemeClr val="bg1">
              <a:lumMod val="95000"/>
            </a:schemeClr>
          </a:solidFill>
        </a:ln>
      </dgm:spPr>
      <dgm:t>
        <a:bodyPr/>
        <a:lstStyle/>
        <a:p>
          <a:endParaRPr lang="es-PY" sz="1200" dirty="0"/>
        </a:p>
      </dgm:t>
    </dgm:pt>
    <dgm:pt modelId="{8E69A809-7256-41EE-AF24-A38636D25B04}" type="parTrans" cxnId="{BB757457-16E1-4902-83F8-5673F3061B6A}">
      <dgm:prSet/>
      <dgm:spPr/>
      <dgm:t>
        <a:bodyPr/>
        <a:lstStyle/>
        <a:p>
          <a:endParaRPr lang="es-PY"/>
        </a:p>
      </dgm:t>
    </dgm:pt>
    <dgm:pt modelId="{9CE1EE0B-801B-46B3-BCB4-351891DAE229}" type="sibTrans" cxnId="{BB757457-16E1-4902-83F8-5673F3061B6A}">
      <dgm:prSet/>
      <dgm:spPr/>
      <dgm:t>
        <a:bodyPr/>
        <a:lstStyle/>
        <a:p>
          <a:endParaRPr lang="es-PY"/>
        </a:p>
      </dgm:t>
    </dgm:pt>
    <dgm:pt modelId="{8A68B1F9-58D4-49F9-BE3D-F8F86F756B4C}">
      <dgm:prSet phldrT="[Texto]" custT="1"/>
      <dgm:spPr>
        <a:solidFill>
          <a:schemeClr val="bg1">
            <a:lumMod val="95000"/>
            <a:alpha val="90000"/>
          </a:schemeClr>
        </a:solidFill>
        <a:ln>
          <a:solidFill>
            <a:schemeClr val="bg1">
              <a:lumMod val="95000"/>
            </a:schemeClr>
          </a:solidFill>
        </a:ln>
      </dgm:spPr>
      <dgm:t>
        <a:bodyPr/>
        <a:lstStyle/>
        <a:p>
          <a:r>
            <a:rPr lang="es-PY" sz="1100" b="1" dirty="0" smtClean="0"/>
            <a:t>Selección de Programas</a:t>
          </a:r>
          <a:endParaRPr lang="es-PY" sz="1100" b="1" dirty="0"/>
        </a:p>
      </dgm:t>
    </dgm:pt>
    <dgm:pt modelId="{0134A052-A83B-4CCF-A81B-ED264327D91A}" type="parTrans" cxnId="{8F2313C8-37CE-4393-B5E2-A49AE5F77A5C}">
      <dgm:prSet/>
      <dgm:spPr/>
    </dgm:pt>
    <dgm:pt modelId="{2BDD1BC1-6F8D-482B-86B2-CA9F78941486}" type="sibTrans" cxnId="{8F2313C8-37CE-4393-B5E2-A49AE5F77A5C}">
      <dgm:prSet/>
      <dgm:spPr/>
    </dgm:pt>
    <dgm:pt modelId="{E11784B3-446B-488E-B5BC-FF5ADA6F2AEA}" type="pres">
      <dgm:prSet presAssocID="{62FDC7AF-FA20-4D19-9475-BBE47950A7F5}" presName="cycleMatrixDiagram" presStyleCnt="0">
        <dgm:presLayoutVars>
          <dgm:chMax val="1"/>
          <dgm:dir/>
          <dgm:animLvl val="lvl"/>
          <dgm:resizeHandles val="exact"/>
        </dgm:presLayoutVars>
      </dgm:prSet>
      <dgm:spPr/>
      <dgm:t>
        <a:bodyPr/>
        <a:lstStyle/>
        <a:p>
          <a:endParaRPr lang="es-PY"/>
        </a:p>
      </dgm:t>
    </dgm:pt>
    <dgm:pt modelId="{A552394C-B1D6-468B-BA37-7C3EE1B235E8}" type="pres">
      <dgm:prSet presAssocID="{62FDC7AF-FA20-4D19-9475-BBE47950A7F5}" presName="children" presStyleCnt="0"/>
      <dgm:spPr/>
    </dgm:pt>
    <dgm:pt modelId="{F2C13049-DDB4-412F-B54D-C94AB91C248F}" type="pres">
      <dgm:prSet presAssocID="{62FDC7AF-FA20-4D19-9475-BBE47950A7F5}" presName="child1group" presStyleCnt="0"/>
      <dgm:spPr/>
    </dgm:pt>
    <dgm:pt modelId="{1320390A-155F-40E3-89E5-3ADBF2683F57}" type="pres">
      <dgm:prSet presAssocID="{62FDC7AF-FA20-4D19-9475-BBE47950A7F5}" presName="child1" presStyleLbl="bgAcc1" presStyleIdx="0" presStyleCnt="4" custScaleX="157142"/>
      <dgm:spPr/>
      <dgm:t>
        <a:bodyPr/>
        <a:lstStyle/>
        <a:p>
          <a:endParaRPr lang="es-PY"/>
        </a:p>
      </dgm:t>
    </dgm:pt>
    <dgm:pt modelId="{376D7679-F065-4D40-85AA-D52EF95B409D}" type="pres">
      <dgm:prSet presAssocID="{62FDC7AF-FA20-4D19-9475-BBE47950A7F5}" presName="child1Text" presStyleLbl="bgAcc1" presStyleIdx="0" presStyleCnt="4">
        <dgm:presLayoutVars>
          <dgm:bulletEnabled val="1"/>
        </dgm:presLayoutVars>
      </dgm:prSet>
      <dgm:spPr/>
      <dgm:t>
        <a:bodyPr/>
        <a:lstStyle/>
        <a:p>
          <a:endParaRPr lang="es-PY"/>
        </a:p>
      </dgm:t>
    </dgm:pt>
    <dgm:pt modelId="{A2DC8DA7-FDE8-49F1-8778-E08FB510679F}" type="pres">
      <dgm:prSet presAssocID="{62FDC7AF-FA20-4D19-9475-BBE47950A7F5}" presName="child2group" presStyleCnt="0"/>
      <dgm:spPr/>
    </dgm:pt>
    <dgm:pt modelId="{1CF2281C-E8D8-4595-AF42-A977A115B4C5}" type="pres">
      <dgm:prSet presAssocID="{62FDC7AF-FA20-4D19-9475-BBE47950A7F5}" presName="child2" presStyleLbl="bgAcc1" presStyleIdx="1" presStyleCnt="4" custScaleX="139494"/>
      <dgm:spPr/>
      <dgm:t>
        <a:bodyPr/>
        <a:lstStyle/>
        <a:p>
          <a:endParaRPr lang="es-PY"/>
        </a:p>
      </dgm:t>
    </dgm:pt>
    <dgm:pt modelId="{5B409B33-4485-4D74-AB4D-A70B77663B6D}" type="pres">
      <dgm:prSet presAssocID="{62FDC7AF-FA20-4D19-9475-BBE47950A7F5}" presName="child2Text" presStyleLbl="bgAcc1" presStyleIdx="1" presStyleCnt="4">
        <dgm:presLayoutVars>
          <dgm:bulletEnabled val="1"/>
        </dgm:presLayoutVars>
      </dgm:prSet>
      <dgm:spPr/>
      <dgm:t>
        <a:bodyPr/>
        <a:lstStyle/>
        <a:p>
          <a:endParaRPr lang="es-PY"/>
        </a:p>
      </dgm:t>
    </dgm:pt>
    <dgm:pt modelId="{3BB97E2D-9D30-4DDE-A0F5-7F95EC4142AE}" type="pres">
      <dgm:prSet presAssocID="{62FDC7AF-FA20-4D19-9475-BBE47950A7F5}" presName="child3group" presStyleCnt="0"/>
      <dgm:spPr/>
    </dgm:pt>
    <dgm:pt modelId="{F6981E70-8892-4CC4-A0C4-702DBC789AA9}" type="pres">
      <dgm:prSet presAssocID="{62FDC7AF-FA20-4D19-9475-BBE47950A7F5}" presName="child3" presStyleLbl="bgAcc1" presStyleIdx="2" presStyleCnt="4" custScaleX="141294"/>
      <dgm:spPr/>
      <dgm:t>
        <a:bodyPr/>
        <a:lstStyle/>
        <a:p>
          <a:endParaRPr lang="es-PY"/>
        </a:p>
      </dgm:t>
    </dgm:pt>
    <dgm:pt modelId="{D9C46FED-8854-488A-90EA-6469E2EC1914}" type="pres">
      <dgm:prSet presAssocID="{62FDC7AF-FA20-4D19-9475-BBE47950A7F5}" presName="child3Text" presStyleLbl="bgAcc1" presStyleIdx="2" presStyleCnt="4">
        <dgm:presLayoutVars>
          <dgm:bulletEnabled val="1"/>
        </dgm:presLayoutVars>
      </dgm:prSet>
      <dgm:spPr/>
      <dgm:t>
        <a:bodyPr/>
        <a:lstStyle/>
        <a:p>
          <a:endParaRPr lang="es-PY"/>
        </a:p>
      </dgm:t>
    </dgm:pt>
    <dgm:pt modelId="{1BC3D4A6-B020-4E97-BB00-425813B5CA42}" type="pres">
      <dgm:prSet presAssocID="{62FDC7AF-FA20-4D19-9475-BBE47950A7F5}" presName="child4group" presStyleCnt="0"/>
      <dgm:spPr/>
    </dgm:pt>
    <dgm:pt modelId="{8D51983B-3922-494E-AB22-18F02AA58C2F}" type="pres">
      <dgm:prSet presAssocID="{62FDC7AF-FA20-4D19-9475-BBE47950A7F5}" presName="child4" presStyleLbl="bgAcc1" presStyleIdx="3" presStyleCnt="4" custScaleX="149310"/>
      <dgm:spPr/>
      <dgm:t>
        <a:bodyPr/>
        <a:lstStyle/>
        <a:p>
          <a:endParaRPr lang="es-PY"/>
        </a:p>
      </dgm:t>
    </dgm:pt>
    <dgm:pt modelId="{00B65124-9216-48C6-BB3F-660B4FA8E32C}" type="pres">
      <dgm:prSet presAssocID="{62FDC7AF-FA20-4D19-9475-BBE47950A7F5}" presName="child4Text" presStyleLbl="bgAcc1" presStyleIdx="3" presStyleCnt="4">
        <dgm:presLayoutVars>
          <dgm:bulletEnabled val="1"/>
        </dgm:presLayoutVars>
      </dgm:prSet>
      <dgm:spPr/>
      <dgm:t>
        <a:bodyPr/>
        <a:lstStyle/>
        <a:p>
          <a:endParaRPr lang="es-PY"/>
        </a:p>
      </dgm:t>
    </dgm:pt>
    <dgm:pt modelId="{2FE29A86-EA93-4DB8-B3CE-C68B6C0E058D}" type="pres">
      <dgm:prSet presAssocID="{62FDC7AF-FA20-4D19-9475-BBE47950A7F5}" presName="childPlaceholder" presStyleCnt="0"/>
      <dgm:spPr/>
    </dgm:pt>
    <dgm:pt modelId="{263DAAF2-C117-443F-B995-295D98602C98}" type="pres">
      <dgm:prSet presAssocID="{62FDC7AF-FA20-4D19-9475-BBE47950A7F5}" presName="circle" presStyleCnt="0"/>
      <dgm:spPr/>
    </dgm:pt>
    <dgm:pt modelId="{EDC0A380-7676-4876-8D69-EB9DA233AD88}" type="pres">
      <dgm:prSet presAssocID="{62FDC7AF-FA20-4D19-9475-BBE47950A7F5}" presName="quadrant1" presStyleLbl="node1" presStyleIdx="0" presStyleCnt="4">
        <dgm:presLayoutVars>
          <dgm:chMax val="1"/>
          <dgm:bulletEnabled val="1"/>
        </dgm:presLayoutVars>
      </dgm:prSet>
      <dgm:spPr/>
      <dgm:t>
        <a:bodyPr/>
        <a:lstStyle/>
        <a:p>
          <a:endParaRPr lang="es-PY"/>
        </a:p>
      </dgm:t>
    </dgm:pt>
    <dgm:pt modelId="{6C17C4AE-D4EB-42CE-B5F4-ACB4005C4270}" type="pres">
      <dgm:prSet presAssocID="{62FDC7AF-FA20-4D19-9475-BBE47950A7F5}" presName="quadrant2" presStyleLbl="node1" presStyleIdx="1" presStyleCnt="4">
        <dgm:presLayoutVars>
          <dgm:chMax val="1"/>
          <dgm:bulletEnabled val="1"/>
        </dgm:presLayoutVars>
      </dgm:prSet>
      <dgm:spPr/>
      <dgm:t>
        <a:bodyPr/>
        <a:lstStyle/>
        <a:p>
          <a:endParaRPr lang="es-PY"/>
        </a:p>
      </dgm:t>
    </dgm:pt>
    <dgm:pt modelId="{C25C724E-24F1-48A4-B3CC-10F6CE144BEE}" type="pres">
      <dgm:prSet presAssocID="{62FDC7AF-FA20-4D19-9475-BBE47950A7F5}" presName="quadrant3" presStyleLbl="node1" presStyleIdx="2" presStyleCnt="4">
        <dgm:presLayoutVars>
          <dgm:chMax val="1"/>
          <dgm:bulletEnabled val="1"/>
        </dgm:presLayoutVars>
      </dgm:prSet>
      <dgm:spPr/>
      <dgm:t>
        <a:bodyPr/>
        <a:lstStyle/>
        <a:p>
          <a:endParaRPr lang="es-PY"/>
        </a:p>
      </dgm:t>
    </dgm:pt>
    <dgm:pt modelId="{10CCC41C-7243-49FB-9686-A964B092FF26}" type="pres">
      <dgm:prSet presAssocID="{62FDC7AF-FA20-4D19-9475-BBE47950A7F5}" presName="quadrant4" presStyleLbl="node1" presStyleIdx="3" presStyleCnt="4">
        <dgm:presLayoutVars>
          <dgm:chMax val="1"/>
          <dgm:bulletEnabled val="1"/>
        </dgm:presLayoutVars>
      </dgm:prSet>
      <dgm:spPr/>
      <dgm:t>
        <a:bodyPr/>
        <a:lstStyle/>
        <a:p>
          <a:endParaRPr lang="es-PY"/>
        </a:p>
      </dgm:t>
    </dgm:pt>
    <dgm:pt modelId="{8C5184CE-55E7-4FFA-A061-E90EBCF60F35}" type="pres">
      <dgm:prSet presAssocID="{62FDC7AF-FA20-4D19-9475-BBE47950A7F5}" presName="quadrantPlaceholder" presStyleCnt="0"/>
      <dgm:spPr/>
    </dgm:pt>
    <dgm:pt modelId="{ECA599D6-FEEB-441A-AA9E-F1FE2B45E433}" type="pres">
      <dgm:prSet presAssocID="{62FDC7AF-FA20-4D19-9475-BBE47950A7F5}" presName="center1" presStyleLbl="fgShp" presStyleIdx="0" presStyleCnt="2"/>
      <dgm:spPr/>
    </dgm:pt>
    <dgm:pt modelId="{1E860F6A-5BC9-4C6B-9021-35C0C50D2E50}" type="pres">
      <dgm:prSet presAssocID="{62FDC7AF-FA20-4D19-9475-BBE47950A7F5}" presName="center2" presStyleLbl="fgShp" presStyleIdx="1" presStyleCnt="2"/>
      <dgm:spPr/>
    </dgm:pt>
  </dgm:ptLst>
  <dgm:cxnLst>
    <dgm:cxn modelId="{C84B7B46-5EBB-4019-A623-BFCFAA2F8D0F}" type="presOf" srcId="{8A68B1F9-58D4-49F9-BE3D-F8F86F756B4C}" destId="{376D7679-F065-4D40-85AA-D52EF95B409D}" srcOrd="1" destOrd="0" presId="urn:microsoft.com/office/officeart/2005/8/layout/cycle4"/>
    <dgm:cxn modelId="{3AAF70F3-0A35-48F1-9D79-27092B78090B}" type="presOf" srcId="{C175196C-29F5-40DE-A17B-7677F8DCA292}" destId="{1CF2281C-E8D8-4595-AF42-A977A115B4C5}" srcOrd="0" destOrd="1" presId="urn:microsoft.com/office/officeart/2005/8/layout/cycle4"/>
    <dgm:cxn modelId="{0840773A-41D8-44B2-B631-683BE39AE9DD}" type="presOf" srcId="{3BF58D11-1F78-48F6-80A8-8A3366D4149B}" destId="{1320390A-155F-40E3-89E5-3ADBF2683F57}" srcOrd="0" destOrd="1" presId="urn:microsoft.com/office/officeart/2005/8/layout/cycle4"/>
    <dgm:cxn modelId="{7DC55558-739F-4577-B89C-5BB5230805CD}" srcId="{62FDC7AF-FA20-4D19-9475-BBE47950A7F5}" destId="{D0048090-FE9B-4A19-A790-EFD937217ACE}" srcOrd="3" destOrd="0" parTransId="{26FF6C75-8338-4712-80DE-D56BFC605C0B}" sibTransId="{E5AEFB44-3657-4AEA-8D82-18332508F3CD}"/>
    <dgm:cxn modelId="{3C77E5AE-6EAF-437C-91BD-55FB22151B92}" type="presOf" srcId="{75C9CA52-40BB-404B-9E78-FB750A1C58C4}" destId="{1CF2281C-E8D8-4595-AF42-A977A115B4C5}" srcOrd="0" destOrd="0" presId="urn:microsoft.com/office/officeart/2005/8/layout/cycle4"/>
    <dgm:cxn modelId="{BB757457-16E1-4902-83F8-5673F3061B6A}" srcId="{9E94608A-9C30-4E83-8622-15E363C059C8}" destId="{63B06918-9915-4DA4-B41D-A528B4499C75}" srcOrd="0" destOrd="0" parTransId="{8E69A809-7256-41EE-AF24-A38636D25B04}" sibTransId="{9CE1EE0B-801B-46B3-BCB4-351891DAE229}"/>
    <dgm:cxn modelId="{AA08731A-91CB-469A-A9D0-096EBD4A4A65}" srcId="{667816B9-3E16-47B6-B9E7-F149A58D3BEA}" destId="{C175196C-29F5-40DE-A17B-7677F8DCA292}" srcOrd="1" destOrd="0" parTransId="{10B9AA9E-CD0E-41D0-8F98-EDFA626E61AB}" sibTransId="{D0C2683D-A8E5-4B48-B041-B7EBEBC34058}"/>
    <dgm:cxn modelId="{61AF49F0-6267-4D1E-AE4A-40B52BFCA4DE}" type="presOf" srcId="{8A68B1F9-58D4-49F9-BE3D-F8F86F756B4C}" destId="{1320390A-155F-40E3-89E5-3ADBF2683F57}" srcOrd="0" destOrd="0" presId="urn:microsoft.com/office/officeart/2005/8/layout/cycle4"/>
    <dgm:cxn modelId="{BC3F2148-CD2E-4488-8364-3585A608EE98}" type="presOf" srcId="{667816B9-3E16-47B6-B9E7-F149A58D3BEA}" destId="{6C17C4AE-D4EB-42CE-B5F4-ACB4005C4270}" srcOrd="0" destOrd="0" presId="urn:microsoft.com/office/officeart/2005/8/layout/cycle4"/>
    <dgm:cxn modelId="{1A0B3491-D923-41FA-9ABC-CB87038C67CD}" type="presOf" srcId="{62FDC7AF-FA20-4D19-9475-BBE47950A7F5}" destId="{E11784B3-446B-488E-B5BC-FF5ADA6F2AEA}" srcOrd="0" destOrd="0" presId="urn:microsoft.com/office/officeart/2005/8/layout/cycle4"/>
    <dgm:cxn modelId="{20C74EF8-8026-4F3F-AE5C-BF0A3B46CEB4}" srcId="{62FDC7AF-FA20-4D19-9475-BBE47950A7F5}" destId="{E5302F51-F884-4902-9F02-CBB85D2E9122}" srcOrd="0" destOrd="0" parTransId="{1C06973B-1F78-4E60-B715-0ACC87E1A664}" sibTransId="{55C904EB-2515-48A2-8A1C-86E536AE2B20}"/>
    <dgm:cxn modelId="{6674B9D7-68B4-4CFD-A822-86AFE98C8CB0}" type="presOf" srcId="{2B5216AA-E296-472A-A861-1450E68FDB73}" destId="{1320390A-155F-40E3-89E5-3ADBF2683F57}" srcOrd="0" destOrd="2" presId="urn:microsoft.com/office/officeart/2005/8/layout/cycle4"/>
    <dgm:cxn modelId="{E1A5D528-C2A9-4E45-93B4-6F4848A60C3E}" type="presOf" srcId="{B0E8D902-1568-4224-A9E0-B4C37F390BB7}" destId="{F6981E70-8892-4CC4-A0C4-702DBC789AA9}" srcOrd="0" destOrd="1" presId="urn:microsoft.com/office/officeart/2005/8/layout/cycle4"/>
    <dgm:cxn modelId="{AF5D5D9B-01DD-4732-92BC-063D02CE738A}" type="presOf" srcId="{63B06918-9915-4DA4-B41D-A528B4499C75}" destId="{D9C46FED-8854-488A-90EA-6469E2EC1914}" srcOrd="1" destOrd="0" presId="urn:microsoft.com/office/officeart/2005/8/layout/cycle4"/>
    <dgm:cxn modelId="{EF287600-6D29-4683-A82A-D3AEC5CE6126}" type="presOf" srcId="{B0E8D902-1568-4224-A9E0-B4C37F390BB7}" destId="{D9C46FED-8854-488A-90EA-6469E2EC1914}" srcOrd="1" destOrd="1" presId="urn:microsoft.com/office/officeart/2005/8/layout/cycle4"/>
    <dgm:cxn modelId="{DF3E528E-271A-45FA-ACC9-18E5C5E9A686}" srcId="{D0048090-FE9B-4A19-A790-EFD937217ACE}" destId="{3DCB06F5-EDBA-462E-943B-0092C28A80A3}" srcOrd="0" destOrd="0" parTransId="{B606FF05-64FD-42A0-ACAF-A2C2002AFF21}" sibTransId="{40486F07-9D86-42BE-8AFF-DA73F62AE2C2}"/>
    <dgm:cxn modelId="{DCED6760-CA8F-422F-937D-449A3FAE0188}" type="presOf" srcId="{D0048090-FE9B-4A19-A790-EFD937217ACE}" destId="{10CCC41C-7243-49FB-9686-A964B092FF26}" srcOrd="0" destOrd="0" presId="urn:microsoft.com/office/officeart/2005/8/layout/cycle4"/>
    <dgm:cxn modelId="{CE76BD36-2B19-46C5-B480-810B78EEF704}" srcId="{E5302F51-F884-4902-9F02-CBB85D2E9122}" destId="{2B5216AA-E296-472A-A861-1450E68FDB73}" srcOrd="2" destOrd="0" parTransId="{DA91784E-6F98-4423-9C2A-414C0592C188}" sibTransId="{06C9EB1E-7AED-47F9-BEE6-D5CA726065DB}"/>
    <dgm:cxn modelId="{2D598713-00EE-4369-A7E2-AFE273B2C790}" srcId="{667816B9-3E16-47B6-B9E7-F149A58D3BEA}" destId="{75C9CA52-40BB-404B-9E78-FB750A1C58C4}" srcOrd="0" destOrd="0" parTransId="{9B6D4CDC-50D7-4404-9D6C-D42B4A7D839C}" sibTransId="{F2599ECA-D84A-4299-A942-20853CDE827B}"/>
    <dgm:cxn modelId="{A11DC21B-CAD2-46FD-8FFB-5D0B32052235}" type="presOf" srcId="{E5302F51-F884-4902-9F02-CBB85D2E9122}" destId="{EDC0A380-7676-4876-8D69-EB9DA233AD88}" srcOrd="0" destOrd="0" presId="urn:microsoft.com/office/officeart/2005/8/layout/cycle4"/>
    <dgm:cxn modelId="{8F2313C8-37CE-4393-B5E2-A49AE5F77A5C}" srcId="{E5302F51-F884-4902-9F02-CBB85D2E9122}" destId="{8A68B1F9-58D4-49F9-BE3D-F8F86F756B4C}" srcOrd="0" destOrd="0" parTransId="{0134A052-A83B-4CCF-A81B-ED264327D91A}" sibTransId="{2BDD1BC1-6F8D-482B-86B2-CA9F78941486}"/>
    <dgm:cxn modelId="{E807492C-9ED3-4A96-AACC-3B50CBFB1B0D}" type="presOf" srcId="{2B5216AA-E296-472A-A861-1450E68FDB73}" destId="{376D7679-F065-4D40-85AA-D52EF95B409D}" srcOrd="1" destOrd="2" presId="urn:microsoft.com/office/officeart/2005/8/layout/cycle4"/>
    <dgm:cxn modelId="{03C2299C-8C6A-49FF-8097-98475A77B175}" srcId="{9E94608A-9C30-4E83-8622-15E363C059C8}" destId="{B0E8D902-1568-4224-A9E0-B4C37F390BB7}" srcOrd="1" destOrd="0" parTransId="{8ACC69A9-35D3-4954-9B1F-D2A2A114BB3E}" sibTransId="{A7B6EB7F-93BD-420B-8EAE-7EF8710A09D3}"/>
    <dgm:cxn modelId="{BF47FDF3-88C8-4041-B7AB-7F930D80BD2C}" srcId="{E5302F51-F884-4902-9F02-CBB85D2E9122}" destId="{3BF58D11-1F78-48F6-80A8-8A3366D4149B}" srcOrd="1" destOrd="0" parTransId="{8C3470ED-A883-474B-A538-7DE080CFD34F}" sibTransId="{565EC16E-9661-483E-8B4D-50806CCED7F2}"/>
    <dgm:cxn modelId="{A5D02F76-928A-41DE-950D-833E3CDAB40C}" type="presOf" srcId="{63B06918-9915-4DA4-B41D-A528B4499C75}" destId="{F6981E70-8892-4CC4-A0C4-702DBC789AA9}" srcOrd="0" destOrd="0" presId="urn:microsoft.com/office/officeart/2005/8/layout/cycle4"/>
    <dgm:cxn modelId="{0FE28AEE-2CD9-4EA5-9182-0291F1888C94}" srcId="{62FDC7AF-FA20-4D19-9475-BBE47950A7F5}" destId="{9E94608A-9C30-4E83-8622-15E363C059C8}" srcOrd="2" destOrd="0" parTransId="{3446C80F-2269-4B0B-925F-154DFBB32FF9}" sibTransId="{D6E31717-ED10-48E3-9AD0-ACFB44FF17B9}"/>
    <dgm:cxn modelId="{C2BE4404-8C00-480C-B717-8258213E532E}" srcId="{62FDC7AF-FA20-4D19-9475-BBE47950A7F5}" destId="{667816B9-3E16-47B6-B9E7-F149A58D3BEA}" srcOrd="1" destOrd="0" parTransId="{CE0B2A75-702B-4DEC-AA7D-31106388297A}" sibTransId="{F193287E-A644-4CA4-9B60-617D0D94FCA9}"/>
    <dgm:cxn modelId="{E99C7782-E3B6-40A6-B8AE-5E7DEACDF8E7}" type="presOf" srcId="{3DCB06F5-EDBA-462E-943B-0092C28A80A3}" destId="{8D51983B-3922-494E-AB22-18F02AA58C2F}" srcOrd="0" destOrd="0" presId="urn:microsoft.com/office/officeart/2005/8/layout/cycle4"/>
    <dgm:cxn modelId="{756A71EE-D5BD-4AB1-A3FC-E9D20DD36CE9}" type="presOf" srcId="{C175196C-29F5-40DE-A17B-7677F8DCA292}" destId="{5B409B33-4485-4D74-AB4D-A70B77663B6D}" srcOrd="1" destOrd="1" presId="urn:microsoft.com/office/officeart/2005/8/layout/cycle4"/>
    <dgm:cxn modelId="{8D9ED61D-DC28-4260-B976-79BC75C198C0}" type="presOf" srcId="{9E94608A-9C30-4E83-8622-15E363C059C8}" destId="{C25C724E-24F1-48A4-B3CC-10F6CE144BEE}" srcOrd="0" destOrd="0" presId="urn:microsoft.com/office/officeart/2005/8/layout/cycle4"/>
    <dgm:cxn modelId="{78B5F465-5626-4923-84FF-A001652B08D9}" type="presOf" srcId="{3DCB06F5-EDBA-462E-943B-0092C28A80A3}" destId="{00B65124-9216-48C6-BB3F-660B4FA8E32C}" srcOrd="1" destOrd="0" presId="urn:microsoft.com/office/officeart/2005/8/layout/cycle4"/>
    <dgm:cxn modelId="{FC5FDB1A-CBAB-4719-A050-A791AD879DC5}" type="presOf" srcId="{3BF58D11-1F78-48F6-80A8-8A3366D4149B}" destId="{376D7679-F065-4D40-85AA-D52EF95B409D}" srcOrd="1" destOrd="1" presId="urn:microsoft.com/office/officeart/2005/8/layout/cycle4"/>
    <dgm:cxn modelId="{C06534EF-2C24-4799-9DB8-6FC936F9B18A}" type="presOf" srcId="{75C9CA52-40BB-404B-9E78-FB750A1C58C4}" destId="{5B409B33-4485-4D74-AB4D-A70B77663B6D}" srcOrd="1" destOrd="0" presId="urn:microsoft.com/office/officeart/2005/8/layout/cycle4"/>
    <dgm:cxn modelId="{1BC4E4F3-08A9-4155-A3DB-81010D1DD9F9}" type="presParOf" srcId="{E11784B3-446B-488E-B5BC-FF5ADA6F2AEA}" destId="{A552394C-B1D6-468B-BA37-7C3EE1B235E8}" srcOrd="0" destOrd="0" presId="urn:microsoft.com/office/officeart/2005/8/layout/cycle4"/>
    <dgm:cxn modelId="{D6FA64EC-DD2A-416E-AEDD-3AC7BF300FF8}" type="presParOf" srcId="{A552394C-B1D6-468B-BA37-7C3EE1B235E8}" destId="{F2C13049-DDB4-412F-B54D-C94AB91C248F}" srcOrd="0" destOrd="0" presId="urn:microsoft.com/office/officeart/2005/8/layout/cycle4"/>
    <dgm:cxn modelId="{1580A5C3-6B1E-49C1-8844-1B8EF529B1DC}" type="presParOf" srcId="{F2C13049-DDB4-412F-B54D-C94AB91C248F}" destId="{1320390A-155F-40E3-89E5-3ADBF2683F57}" srcOrd="0" destOrd="0" presId="urn:microsoft.com/office/officeart/2005/8/layout/cycle4"/>
    <dgm:cxn modelId="{8A71EA1E-93A4-4ABA-95CB-93E5D2CEB5CD}" type="presParOf" srcId="{F2C13049-DDB4-412F-B54D-C94AB91C248F}" destId="{376D7679-F065-4D40-85AA-D52EF95B409D}" srcOrd="1" destOrd="0" presId="urn:microsoft.com/office/officeart/2005/8/layout/cycle4"/>
    <dgm:cxn modelId="{39545C87-BF21-4B3B-A578-DE3A2045686C}" type="presParOf" srcId="{A552394C-B1D6-468B-BA37-7C3EE1B235E8}" destId="{A2DC8DA7-FDE8-49F1-8778-E08FB510679F}" srcOrd="1" destOrd="0" presId="urn:microsoft.com/office/officeart/2005/8/layout/cycle4"/>
    <dgm:cxn modelId="{F685C8FB-4C3F-4E5E-956E-DB458FBC5A62}" type="presParOf" srcId="{A2DC8DA7-FDE8-49F1-8778-E08FB510679F}" destId="{1CF2281C-E8D8-4595-AF42-A977A115B4C5}" srcOrd="0" destOrd="0" presId="urn:microsoft.com/office/officeart/2005/8/layout/cycle4"/>
    <dgm:cxn modelId="{7539392F-7EF8-485A-ACCD-B706BCD8B4B9}" type="presParOf" srcId="{A2DC8DA7-FDE8-49F1-8778-E08FB510679F}" destId="{5B409B33-4485-4D74-AB4D-A70B77663B6D}" srcOrd="1" destOrd="0" presId="urn:microsoft.com/office/officeart/2005/8/layout/cycle4"/>
    <dgm:cxn modelId="{600F2D59-588D-4EFC-9CDD-ED848FA829B2}" type="presParOf" srcId="{A552394C-B1D6-468B-BA37-7C3EE1B235E8}" destId="{3BB97E2D-9D30-4DDE-A0F5-7F95EC4142AE}" srcOrd="2" destOrd="0" presId="urn:microsoft.com/office/officeart/2005/8/layout/cycle4"/>
    <dgm:cxn modelId="{1A66608C-EEE0-4553-97D0-3C89211E3715}" type="presParOf" srcId="{3BB97E2D-9D30-4DDE-A0F5-7F95EC4142AE}" destId="{F6981E70-8892-4CC4-A0C4-702DBC789AA9}" srcOrd="0" destOrd="0" presId="urn:microsoft.com/office/officeart/2005/8/layout/cycle4"/>
    <dgm:cxn modelId="{9A345C09-D3ED-47FA-AD94-9679BF1B7E74}" type="presParOf" srcId="{3BB97E2D-9D30-4DDE-A0F5-7F95EC4142AE}" destId="{D9C46FED-8854-488A-90EA-6469E2EC1914}" srcOrd="1" destOrd="0" presId="urn:microsoft.com/office/officeart/2005/8/layout/cycle4"/>
    <dgm:cxn modelId="{586557E6-FAE4-46F7-8D9C-D51137D6E6FD}" type="presParOf" srcId="{A552394C-B1D6-468B-BA37-7C3EE1B235E8}" destId="{1BC3D4A6-B020-4E97-BB00-425813B5CA42}" srcOrd="3" destOrd="0" presId="urn:microsoft.com/office/officeart/2005/8/layout/cycle4"/>
    <dgm:cxn modelId="{022B2ED9-D045-4632-A486-38965CC7DBBF}" type="presParOf" srcId="{1BC3D4A6-B020-4E97-BB00-425813B5CA42}" destId="{8D51983B-3922-494E-AB22-18F02AA58C2F}" srcOrd="0" destOrd="0" presId="urn:microsoft.com/office/officeart/2005/8/layout/cycle4"/>
    <dgm:cxn modelId="{1CAE2563-7199-4239-BE1E-5AB73923501D}" type="presParOf" srcId="{1BC3D4A6-B020-4E97-BB00-425813B5CA42}" destId="{00B65124-9216-48C6-BB3F-660B4FA8E32C}" srcOrd="1" destOrd="0" presId="urn:microsoft.com/office/officeart/2005/8/layout/cycle4"/>
    <dgm:cxn modelId="{071E5C17-8062-40BD-954D-42B83D5696D6}" type="presParOf" srcId="{A552394C-B1D6-468B-BA37-7C3EE1B235E8}" destId="{2FE29A86-EA93-4DB8-B3CE-C68B6C0E058D}" srcOrd="4" destOrd="0" presId="urn:microsoft.com/office/officeart/2005/8/layout/cycle4"/>
    <dgm:cxn modelId="{2A69D508-7ED6-43B5-9130-5F4C9D776174}" type="presParOf" srcId="{E11784B3-446B-488E-B5BC-FF5ADA6F2AEA}" destId="{263DAAF2-C117-443F-B995-295D98602C98}" srcOrd="1" destOrd="0" presId="urn:microsoft.com/office/officeart/2005/8/layout/cycle4"/>
    <dgm:cxn modelId="{9EB3C6C0-A182-4629-80E7-F3441F0AA109}" type="presParOf" srcId="{263DAAF2-C117-443F-B995-295D98602C98}" destId="{EDC0A380-7676-4876-8D69-EB9DA233AD88}" srcOrd="0" destOrd="0" presId="urn:microsoft.com/office/officeart/2005/8/layout/cycle4"/>
    <dgm:cxn modelId="{B262E313-CAC3-4ACE-A7DA-822D1221447E}" type="presParOf" srcId="{263DAAF2-C117-443F-B995-295D98602C98}" destId="{6C17C4AE-D4EB-42CE-B5F4-ACB4005C4270}" srcOrd="1" destOrd="0" presId="urn:microsoft.com/office/officeart/2005/8/layout/cycle4"/>
    <dgm:cxn modelId="{9048000C-2F81-4A36-9581-DB7CB98BF184}" type="presParOf" srcId="{263DAAF2-C117-443F-B995-295D98602C98}" destId="{C25C724E-24F1-48A4-B3CC-10F6CE144BEE}" srcOrd="2" destOrd="0" presId="urn:microsoft.com/office/officeart/2005/8/layout/cycle4"/>
    <dgm:cxn modelId="{B62B3DDC-EEB3-4F43-BEDE-2D3968EBEEC6}" type="presParOf" srcId="{263DAAF2-C117-443F-B995-295D98602C98}" destId="{10CCC41C-7243-49FB-9686-A964B092FF26}" srcOrd="3" destOrd="0" presId="urn:microsoft.com/office/officeart/2005/8/layout/cycle4"/>
    <dgm:cxn modelId="{040B3576-B0AF-416E-AE7A-C43DE79229E1}" type="presParOf" srcId="{263DAAF2-C117-443F-B995-295D98602C98}" destId="{8C5184CE-55E7-4FFA-A061-E90EBCF60F35}" srcOrd="4" destOrd="0" presId="urn:microsoft.com/office/officeart/2005/8/layout/cycle4"/>
    <dgm:cxn modelId="{955B2467-FE8C-4040-9601-950DE8A2C13E}" type="presParOf" srcId="{E11784B3-446B-488E-B5BC-FF5ADA6F2AEA}" destId="{ECA599D6-FEEB-441A-AA9E-F1FE2B45E433}" srcOrd="2" destOrd="0" presId="urn:microsoft.com/office/officeart/2005/8/layout/cycle4"/>
    <dgm:cxn modelId="{4B31E2DB-1EBD-443F-AD64-AEA89AF467BB}" type="presParOf" srcId="{E11784B3-446B-488E-B5BC-FF5ADA6F2AEA}" destId="{1E860F6A-5BC9-4C6B-9021-35C0C50D2E50}"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41AE7A0-868B-4F6B-A7E2-5164CFE11313}"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es-PY"/>
        </a:p>
      </dgm:t>
    </dgm:pt>
    <dgm:pt modelId="{9AACCAD0-A8FB-464A-A98E-C9796D9971A3}">
      <dgm:prSet phldrT="[Texto]"/>
      <dgm:spPr/>
      <dgm:t>
        <a:bodyPr/>
        <a:lstStyle/>
        <a:p>
          <a:r>
            <a:rPr lang="es-PY" b="1" dirty="0" smtClean="0">
              <a:solidFill>
                <a:schemeClr val="accent2">
                  <a:lumMod val="75000"/>
                </a:schemeClr>
              </a:solidFill>
            </a:rPr>
            <a:t>Priorización de Evaluaciones</a:t>
          </a:r>
          <a:endParaRPr lang="es-PY" b="1" dirty="0">
            <a:solidFill>
              <a:schemeClr val="accent2">
                <a:lumMod val="75000"/>
              </a:schemeClr>
            </a:solidFill>
          </a:endParaRPr>
        </a:p>
      </dgm:t>
    </dgm:pt>
    <dgm:pt modelId="{564C0AB8-1644-4BB9-9EB2-149E797ACA3C}" type="parTrans" cxnId="{922E603F-CB0F-47A1-9913-C73023F42519}">
      <dgm:prSet/>
      <dgm:spPr/>
      <dgm:t>
        <a:bodyPr/>
        <a:lstStyle/>
        <a:p>
          <a:endParaRPr lang="es-PY"/>
        </a:p>
      </dgm:t>
    </dgm:pt>
    <dgm:pt modelId="{5E59A7EF-C08E-4B99-BB5D-D7025CBB9E10}" type="sibTrans" cxnId="{922E603F-CB0F-47A1-9913-C73023F42519}">
      <dgm:prSet/>
      <dgm:spPr/>
      <dgm:t>
        <a:bodyPr/>
        <a:lstStyle/>
        <a:p>
          <a:endParaRPr lang="es-PY"/>
        </a:p>
      </dgm:t>
    </dgm:pt>
    <dgm:pt modelId="{8A25F2D6-7446-4396-BC26-7B5BA3EC0FC6}">
      <dgm:prSet phldrT="[Texto]" custT="1"/>
      <dgm:spPr>
        <a:ln>
          <a:solidFill>
            <a:schemeClr val="accent2">
              <a:lumMod val="75000"/>
            </a:schemeClr>
          </a:solidFill>
        </a:ln>
      </dgm:spPr>
      <dgm:t>
        <a:bodyPr/>
        <a:lstStyle/>
        <a:p>
          <a:r>
            <a:rPr lang="es-PY" sz="1400" b="1" dirty="0" smtClean="0">
              <a:solidFill>
                <a:schemeClr val="accent2">
                  <a:lumMod val="75000"/>
                </a:schemeClr>
              </a:solidFill>
            </a:rPr>
            <a:t>Diseño y Gestión: </a:t>
          </a:r>
          <a:r>
            <a:rPr lang="es-PY" sz="1200" dirty="0" smtClean="0"/>
            <a:t>Para analizar si existen estructuras lógica en el Diseño de los Programas además de Medir el Desempeño de su Gestión.</a:t>
          </a:r>
          <a:endParaRPr lang="es-PY" sz="1400" b="1" dirty="0">
            <a:solidFill>
              <a:schemeClr val="accent2">
                <a:lumMod val="75000"/>
              </a:schemeClr>
            </a:solidFill>
          </a:endParaRPr>
        </a:p>
      </dgm:t>
    </dgm:pt>
    <dgm:pt modelId="{13BAE667-83D8-43A3-A479-D483B9057732}" type="parTrans" cxnId="{D615ED13-EE01-4AF0-889F-0455A194A7C1}">
      <dgm:prSet/>
      <dgm:spPr/>
      <dgm:t>
        <a:bodyPr/>
        <a:lstStyle/>
        <a:p>
          <a:endParaRPr lang="es-PY"/>
        </a:p>
      </dgm:t>
    </dgm:pt>
    <dgm:pt modelId="{62C94F51-2314-4249-A0E4-3338A4BC293A}" type="sibTrans" cxnId="{D615ED13-EE01-4AF0-889F-0455A194A7C1}">
      <dgm:prSet/>
      <dgm:spPr/>
      <dgm:t>
        <a:bodyPr/>
        <a:lstStyle/>
        <a:p>
          <a:endParaRPr lang="es-PY"/>
        </a:p>
      </dgm:t>
    </dgm:pt>
    <dgm:pt modelId="{C1703FE0-2640-4C75-95E3-D4413BA0925B}">
      <dgm:prSet phldrT="[Texto]"/>
      <dgm:spPr/>
      <dgm:t>
        <a:bodyPr/>
        <a:lstStyle/>
        <a:p>
          <a:endParaRPr lang="es-PY" dirty="0"/>
        </a:p>
      </dgm:t>
    </dgm:pt>
    <dgm:pt modelId="{0C60FFE4-BFA5-4B77-8D1C-BC971306B4FD}" type="parTrans" cxnId="{0470A6A6-4691-4AD0-8708-99C744ECEDFB}">
      <dgm:prSet/>
      <dgm:spPr/>
      <dgm:t>
        <a:bodyPr/>
        <a:lstStyle/>
        <a:p>
          <a:endParaRPr lang="es-PY"/>
        </a:p>
      </dgm:t>
    </dgm:pt>
    <dgm:pt modelId="{50DDC54A-6EEA-4BCD-BB5E-31309E6C810F}" type="sibTrans" cxnId="{0470A6A6-4691-4AD0-8708-99C744ECEDFB}">
      <dgm:prSet/>
      <dgm:spPr/>
      <dgm:t>
        <a:bodyPr/>
        <a:lstStyle/>
        <a:p>
          <a:endParaRPr lang="es-PY"/>
        </a:p>
      </dgm:t>
    </dgm:pt>
    <dgm:pt modelId="{133A9059-413D-4583-B2EA-EE68F40E91C8}">
      <dgm:prSet phldrT="[Texto]" custT="1"/>
      <dgm:spPr>
        <a:solidFill>
          <a:schemeClr val="bg1"/>
        </a:solidFill>
        <a:ln>
          <a:solidFill>
            <a:schemeClr val="accent2">
              <a:lumMod val="75000"/>
            </a:schemeClr>
          </a:solidFill>
        </a:ln>
      </dgm:spPr>
      <dgm:t>
        <a:bodyPr/>
        <a:lstStyle/>
        <a:p>
          <a:endParaRPr lang="es-PY" sz="100" b="1" dirty="0" smtClean="0">
            <a:solidFill>
              <a:schemeClr val="accent2">
                <a:lumMod val="75000"/>
              </a:schemeClr>
            </a:solidFill>
          </a:endParaRPr>
        </a:p>
        <a:p>
          <a:r>
            <a:rPr lang="es-PY" sz="1400" b="1" dirty="0" smtClean="0">
              <a:solidFill>
                <a:schemeClr val="accent2">
                  <a:lumMod val="75000"/>
                </a:schemeClr>
              </a:solidFill>
            </a:rPr>
            <a:t>Eficiencia: </a:t>
          </a:r>
          <a:r>
            <a:rPr lang="es-PY" sz="1400" dirty="0" smtClean="0">
              <a:solidFill>
                <a:schemeClr val="tx1"/>
              </a:solidFill>
            </a:rPr>
            <a:t> </a:t>
          </a:r>
          <a:r>
            <a:rPr lang="es-PY" sz="1200" dirty="0" smtClean="0">
              <a:solidFill>
                <a:schemeClr val="tx1"/>
              </a:solidFill>
            </a:rPr>
            <a:t>Para detectar comportamientos eficientes e ineficientes (reasignación de recursos, organización, etc.) y  estudiar todos los aspectos relacionados con la productividad de un Programa.</a:t>
          </a:r>
          <a:endParaRPr lang="es-PY" sz="1400" b="1" dirty="0">
            <a:solidFill>
              <a:schemeClr val="accent2">
                <a:lumMod val="75000"/>
              </a:schemeClr>
            </a:solidFill>
          </a:endParaRPr>
        </a:p>
      </dgm:t>
    </dgm:pt>
    <dgm:pt modelId="{FD3AF3B3-E0E6-4B6A-87FF-83EED4430765}" type="parTrans" cxnId="{E7391CA8-EFCE-4659-B5C2-E5603915CEE9}">
      <dgm:prSet/>
      <dgm:spPr/>
      <dgm:t>
        <a:bodyPr/>
        <a:lstStyle/>
        <a:p>
          <a:endParaRPr lang="es-PY"/>
        </a:p>
      </dgm:t>
    </dgm:pt>
    <dgm:pt modelId="{92796A2C-98AF-4225-A753-CCE705949B35}" type="sibTrans" cxnId="{E7391CA8-EFCE-4659-B5C2-E5603915CEE9}">
      <dgm:prSet/>
      <dgm:spPr/>
      <dgm:t>
        <a:bodyPr/>
        <a:lstStyle/>
        <a:p>
          <a:endParaRPr lang="es-PY"/>
        </a:p>
      </dgm:t>
    </dgm:pt>
    <dgm:pt modelId="{DE3A5C7B-6474-4A05-BA23-E2962AE13AB0}" type="pres">
      <dgm:prSet presAssocID="{F41AE7A0-868B-4F6B-A7E2-5164CFE11313}" presName="Name0" presStyleCnt="0">
        <dgm:presLayoutVars>
          <dgm:chMax/>
          <dgm:chPref/>
          <dgm:dir/>
        </dgm:presLayoutVars>
      </dgm:prSet>
      <dgm:spPr/>
      <dgm:t>
        <a:bodyPr/>
        <a:lstStyle/>
        <a:p>
          <a:endParaRPr lang="es-PY"/>
        </a:p>
      </dgm:t>
    </dgm:pt>
    <dgm:pt modelId="{361EDA98-8998-481C-83FE-EE07551A8133}" type="pres">
      <dgm:prSet presAssocID="{9AACCAD0-A8FB-464A-A98E-C9796D9971A3}" presName="parenttextcomposite" presStyleCnt="0"/>
      <dgm:spPr/>
    </dgm:pt>
    <dgm:pt modelId="{91C30EE1-525A-47FC-AA2F-49AEBD850C79}" type="pres">
      <dgm:prSet presAssocID="{9AACCAD0-A8FB-464A-A98E-C9796D9971A3}" presName="parenttext" presStyleLbl="revTx" presStyleIdx="0" presStyleCnt="2">
        <dgm:presLayoutVars>
          <dgm:chMax/>
          <dgm:chPref val="2"/>
          <dgm:bulletEnabled val="1"/>
        </dgm:presLayoutVars>
      </dgm:prSet>
      <dgm:spPr/>
      <dgm:t>
        <a:bodyPr/>
        <a:lstStyle/>
        <a:p>
          <a:endParaRPr lang="es-PY"/>
        </a:p>
      </dgm:t>
    </dgm:pt>
    <dgm:pt modelId="{17CD8358-3907-49E6-988C-554DE35D0582}" type="pres">
      <dgm:prSet presAssocID="{9AACCAD0-A8FB-464A-A98E-C9796D9971A3}" presName="composite" presStyleCnt="0"/>
      <dgm:spPr/>
    </dgm:pt>
    <dgm:pt modelId="{158FB22C-0123-446E-8DC3-200E2C803F91}" type="pres">
      <dgm:prSet presAssocID="{9AACCAD0-A8FB-464A-A98E-C9796D9971A3}" presName="chevron1" presStyleLbl="alignNode1" presStyleIdx="0" presStyleCnt="14"/>
      <dgm:spPr>
        <a:solidFill>
          <a:schemeClr val="accent2">
            <a:lumMod val="75000"/>
          </a:schemeClr>
        </a:solidFill>
        <a:ln>
          <a:solidFill>
            <a:schemeClr val="accent2">
              <a:lumMod val="75000"/>
            </a:schemeClr>
          </a:solidFill>
        </a:ln>
      </dgm:spPr>
    </dgm:pt>
    <dgm:pt modelId="{7121C677-E601-463E-8662-B7343B7AE307}" type="pres">
      <dgm:prSet presAssocID="{9AACCAD0-A8FB-464A-A98E-C9796D9971A3}" presName="chevron2" presStyleLbl="alignNode1" presStyleIdx="1" presStyleCnt="14"/>
      <dgm:spPr>
        <a:solidFill>
          <a:schemeClr val="accent2">
            <a:lumMod val="75000"/>
          </a:schemeClr>
        </a:solidFill>
        <a:ln>
          <a:solidFill>
            <a:schemeClr val="accent2">
              <a:lumMod val="75000"/>
            </a:schemeClr>
          </a:solidFill>
        </a:ln>
      </dgm:spPr>
    </dgm:pt>
    <dgm:pt modelId="{E4AA4EDC-EB74-4B93-A984-325934655379}" type="pres">
      <dgm:prSet presAssocID="{9AACCAD0-A8FB-464A-A98E-C9796D9971A3}" presName="chevron3" presStyleLbl="alignNode1" presStyleIdx="2" presStyleCnt="14"/>
      <dgm:spPr>
        <a:solidFill>
          <a:schemeClr val="accent2">
            <a:lumMod val="75000"/>
          </a:schemeClr>
        </a:solidFill>
        <a:ln>
          <a:solidFill>
            <a:schemeClr val="accent2">
              <a:lumMod val="75000"/>
            </a:schemeClr>
          </a:solidFill>
        </a:ln>
      </dgm:spPr>
    </dgm:pt>
    <dgm:pt modelId="{825A1CDD-2C9C-42EC-A10A-74A1B18F01E2}" type="pres">
      <dgm:prSet presAssocID="{9AACCAD0-A8FB-464A-A98E-C9796D9971A3}" presName="chevron4" presStyleLbl="alignNode1" presStyleIdx="3" presStyleCnt="14"/>
      <dgm:spPr>
        <a:solidFill>
          <a:schemeClr val="accent2">
            <a:lumMod val="75000"/>
          </a:schemeClr>
        </a:solidFill>
        <a:ln>
          <a:solidFill>
            <a:schemeClr val="accent2">
              <a:lumMod val="75000"/>
            </a:schemeClr>
          </a:solidFill>
        </a:ln>
      </dgm:spPr>
    </dgm:pt>
    <dgm:pt modelId="{00FC7843-901A-4A5A-A003-EF0C8C216C27}" type="pres">
      <dgm:prSet presAssocID="{9AACCAD0-A8FB-464A-A98E-C9796D9971A3}" presName="chevron5" presStyleLbl="alignNode1" presStyleIdx="4" presStyleCnt="14"/>
      <dgm:spPr>
        <a:solidFill>
          <a:schemeClr val="accent2">
            <a:lumMod val="75000"/>
          </a:schemeClr>
        </a:solidFill>
        <a:ln>
          <a:solidFill>
            <a:schemeClr val="accent2">
              <a:lumMod val="75000"/>
            </a:schemeClr>
          </a:solidFill>
        </a:ln>
      </dgm:spPr>
    </dgm:pt>
    <dgm:pt modelId="{42525150-28D6-4FA8-90C6-9746B7C318C2}" type="pres">
      <dgm:prSet presAssocID="{9AACCAD0-A8FB-464A-A98E-C9796D9971A3}" presName="chevron6" presStyleLbl="alignNode1" presStyleIdx="5" presStyleCnt="14"/>
      <dgm:spPr>
        <a:solidFill>
          <a:schemeClr val="accent2">
            <a:lumMod val="75000"/>
          </a:schemeClr>
        </a:solidFill>
        <a:ln>
          <a:solidFill>
            <a:schemeClr val="accent2">
              <a:lumMod val="75000"/>
            </a:schemeClr>
          </a:solidFill>
        </a:ln>
      </dgm:spPr>
    </dgm:pt>
    <dgm:pt modelId="{A8F0832F-E518-4AE5-8789-DAF180026C42}" type="pres">
      <dgm:prSet presAssocID="{9AACCAD0-A8FB-464A-A98E-C9796D9971A3}" presName="chevron7" presStyleLbl="alignNode1" presStyleIdx="6" presStyleCnt="14"/>
      <dgm:spPr>
        <a:solidFill>
          <a:schemeClr val="accent2">
            <a:lumMod val="75000"/>
          </a:schemeClr>
        </a:solidFill>
        <a:ln>
          <a:solidFill>
            <a:schemeClr val="accent2">
              <a:lumMod val="75000"/>
            </a:schemeClr>
          </a:solidFill>
        </a:ln>
      </dgm:spPr>
    </dgm:pt>
    <dgm:pt modelId="{3E5B58B5-0628-428F-907C-B5148F1D1A77}" type="pres">
      <dgm:prSet presAssocID="{9AACCAD0-A8FB-464A-A98E-C9796D9971A3}" presName="childtext" presStyleLbl="solidFgAcc1" presStyleIdx="0" presStyleCnt="2">
        <dgm:presLayoutVars>
          <dgm:chMax/>
          <dgm:chPref val="0"/>
          <dgm:bulletEnabled val="1"/>
        </dgm:presLayoutVars>
      </dgm:prSet>
      <dgm:spPr/>
      <dgm:t>
        <a:bodyPr/>
        <a:lstStyle/>
        <a:p>
          <a:endParaRPr lang="es-PY"/>
        </a:p>
      </dgm:t>
    </dgm:pt>
    <dgm:pt modelId="{CC0E3B9C-EE5C-4215-8878-33D68C59753F}" type="pres">
      <dgm:prSet presAssocID="{5E59A7EF-C08E-4B99-BB5D-D7025CBB9E10}" presName="sibTrans" presStyleCnt="0"/>
      <dgm:spPr/>
    </dgm:pt>
    <dgm:pt modelId="{C154316C-8DE7-497F-8FDB-BBE54A1155C7}" type="pres">
      <dgm:prSet presAssocID="{C1703FE0-2640-4C75-95E3-D4413BA0925B}" presName="parenttextcomposite" presStyleCnt="0"/>
      <dgm:spPr/>
    </dgm:pt>
    <dgm:pt modelId="{3AF52D60-3992-4220-9210-61D6153F150D}" type="pres">
      <dgm:prSet presAssocID="{C1703FE0-2640-4C75-95E3-D4413BA0925B}" presName="parenttext" presStyleLbl="revTx" presStyleIdx="1" presStyleCnt="2" custScaleY="50849">
        <dgm:presLayoutVars>
          <dgm:chMax/>
          <dgm:chPref val="2"/>
          <dgm:bulletEnabled val="1"/>
        </dgm:presLayoutVars>
      </dgm:prSet>
      <dgm:spPr/>
      <dgm:t>
        <a:bodyPr/>
        <a:lstStyle/>
        <a:p>
          <a:endParaRPr lang="es-PY"/>
        </a:p>
      </dgm:t>
    </dgm:pt>
    <dgm:pt modelId="{ADD87301-0963-4EBC-B940-CADABA268E3A}" type="pres">
      <dgm:prSet presAssocID="{C1703FE0-2640-4C75-95E3-D4413BA0925B}" presName="composite" presStyleCnt="0"/>
      <dgm:spPr/>
    </dgm:pt>
    <dgm:pt modelId="{5E215E94-85BC-43E4-AEC4-462E594C3274}" type="pres">
      <dgm:prSet presAssocID="{C1703FE0-2640-4C75-95E3-D4413BA0925B}" presName="chevron1" presStyleLbl="alignNode1" presStyleIdx="7" presStyleCnt="14"/>
      <dgm:spPr>
        <a:solidFill>
          <a:schemeClr val="accent2">
            <a:lumMod val="75000"/>
          </a:schemeClr>
        </a:solidFill>
        <a:ln>
          <a:solidFill>
            <a:schemeClr val="accent2">
              <a:lumMod val="75000"/>
            </a:schemeClr>
          </a:solidFill>
        </a:ln>
      </dgm:spPr>
    </dgm:pt>
    <dgm:pt modelId="{D27CE74C-4329-46CF-94D0-79FC78AD622D}" type="pres">
      <dgm:prSet presAssocID="{C1703FE0-2640-4C75-95E3-D4413BA0925B}" presName="chevron2" presStyleLbl="alignNode1" presStyleIdx="8" presStyleCnt="14"/>
      <dgm:spPr>
        <a:solidFill>
          <a:schemeClr val="accent2">
            <a:lumMod val="75000"/>
          </a:schemeClr>
        </a:solidFill>
        <a:ln>
          <a:solidFill>
            <a:schemeClr val="accent2">
              <a:lumMod val="75000"/>
            </a:schemeClr>
          </a:solidFill>
        </a:ln>
      </dgm:spPr>
    </dgm:pt>
    <dgm:pt modelId="{33208C49-9BEB-42A2-A250-3B7EBD434702}" type="pres">
      <dgm:prSet presAssocID="{C1703FE0-2640-4C75-95E3-D4413BA0925B}" presName="chevron3" presStyleLbl="alignNode1" presStyleIdx="9" presStyleCnt="14"/>
      <dgm:spPr>
        <a:solidFill>
          <a:schemeClr val="accent2">
            <a:lumMod val="75000"/>
          </a:schemeClr>
        </a:solidFill>
        <a:ln>
          <a:solidFill>
            <a:schemeClr val="accent2">
              <a:lumMod val="75000"/>
            </a:schemeClr>
          </a:solidFill>
        </a:ln>
      </dgm:spPr>
    </dgm:pt>
    <dgm:pt modelId="{D9C5C92C-08C3-44A5-A73B-CEFA56659E7E}" type="pres">
      <dgm:prSet presAssocID="{C1703FE0-2640-4C75-95E3-D4413BA0925B}" presName="chevron4" presStyleLbl="alignNode1" presStyleIdx="10" presStyleCnt="14"/>
      <dgm:spPr>
        <a:solidFill>
          <a:schemeClr val="accent2">
            <a:lumMod val="75000"/>
          </a:schemeClr>
        </a:solidFill>
        <a:ln>
          <a:solidFill>
            <a:schemeClr val="accent2">
              <a:lumMod val="75000"/>
            </a:schemeClr>
          </a:solidFill>
        </a:ln>
      </dgm:spPr>
    </dgm:pt>
    <dgm:pt modelId="{2C35923C-C7F6-454D-8B4F-5ACC3F84426C}" type="pres">
      <dgm:prSet presAssocID="{C1703FE0-2640-4C75-95E3-D4413BA0925B}" presName="chevron5" presStyleLbl="alignNode1" presStyleIdx="11" presStyleCnt="14"/>
      <dgm:spPr>
        <a:solidFill>
          <a:schemeClr val="accent2">
            <a:lumMod val="75000"/>
          </a:schemeClr>
        </a:solidFill>
        <a:ln>
          <a:solidFill>
            <a:schemeClr val="accent2">
              <a:lumMod val="75000"/>
            </a:schemeClr>
          </a:solidFill>
        </a:ln>
      </dgm:spPr>
    </dgm:pt>
    <dgm:pt modelId="{B7A76446-9C6B-4F9E-850E-77AA5BF5313A}" type="pres">
      <dgm:prSet presAssocID="{C1703FE0-2640-4C75-95E3-D4413BA0925B}" presName="chevron6" presStyleLbl="alignNode1" presStyleIdx="12" presStyleCnt="14"/>
      <dgm:spPr>
        <a:solidFill>
          <a:schemeClr val="accent2">
            <a:lumMod val="75000"/>
          </a:schemeClr>
        </a:solidFill>
        <a:ln>
          <a:solidFill>
            <a:schemeClr val="accent2">
              <a:lumMod val="75000"/>
            </a:schemeClr>
          </a:solidFill>
        </a:ln>
      </dgm:spPr>
    </dgm:pt>
    <dgm:pt modelId="{8D1D38CB-222E-4DCD-A615-18AB4FEC70F5}" type="pres">
      <dgm:prSet presAssocID="{C1703FE0-2640-4C75-95E3-D4413BA0925B}" presName="chevron7" presStyleLbl="alignNode1" presStyleIdx="13" presStyleCnt="14"/>
      <dgm:spPr>
        <a:solidFill>
          <a:schemeClr val="accent2">
            <a:lumMod val="75000"/>
          </a:schemeClr>
        </a:solidFill>
        <a:ln>
          <a:solidFill>
            <a:schemeClr val="accent2">
              <a:lumMod val="75000"/>
            </a:schemeClr>
          </a:solidFill>
        </a:ln>
      </dgm:spPr>
    </dgm:pt>
    <dgm:pt modelId="{D0A30314-379E-4327-97F0-5F0CFFABA24F}" type="pres">
      <dgm:prSet presAssocID="{C1703FE0-2640-4C75-95E3-D4413BA0925B}" presName="childtext" presStyleLbl="solidFgAcc1" presStyleIdx="1" presStyleCnt="2" custScaleY="112224">
        <dgm:presLayoutVars>
          <dgm:chMax/>
          <dgm:chPref val="0"/>
          <dgm:bulletEnabled val="1"/>
        </dgm:presLayoutVars>
      </dgm:prSet>
      <dgm:spPr/>
      <dgm:t>
        <a:bodyPr/>
        <a:lstStyle/>
        <a:p>
          <a:endParaRPr lang="es-PY"/>
        </a:p>
      </dgm:t>
    </dgm:pt>
  </dgm:ptLst>
  <dgm:cxnLst>
    <dgm:cxn modelId="{FF96775C-CAF1-4509-AA3B-40B984F656B1}" type="presOf" srcId="{8A25F2D6-7446-4396-BC26-7B5BA3EC0FC6}" destId="{3E5B58B5-0628-428F-907C-B5148F1D1A77}" srcOrd="0" destOrd="0" presId="urn:microsoft.com/office/officeart/2008/layout/VerticalAccentList"/>
    <dgm:cxn modelId="{922E603F-CB0F-47A1-9913-C73023F42519}" srcId="{F41AE7A0-868B-4F6B-A7E2-5164CFE11313}" destId="{9AACCAD0-A8FB-464A-A98E-C9796D9971A3}" srcOrd="0" destOrd="0" parTransId="{564C0AB8-1644-4BB9-9EB2-149E797ACA3C}" sibTransId="{5E59A7EF-C08E-4B99-BB5D-D7025CBB9E10}"/>
    <dgm:cxn modelId="{A536713A-5A22-43E0-90EF-EA4BF526002C}" type="presOf" srcId="{133A9059-413D-4583-B2EA-EE68F40E91C8}" destId="{D0A30314-379E-4327-97F0-5F0CFFABA24F}" srcOrd="0" destOrd="0" presId="urn:microsoft.com/office/officeart/2008/layout/VerticalAccentList"/>
    <dgm:cxn modelId="{D615ED13-EE01-4AF0-889F-0455A194A7C1}" srcId="{9AACCAD0-A8FB-464A-A98E-C9796D9971A3}" destId="{8A25F2D6-7446-4396-BC26-7B5BA3EC0FC6}" srcOrd="0" destOrd="0" parTransId="{13BAE667-83D8-43A3-A479-D483B9057732}" sibTransId="{62C94F51-2314-4249-A0E4-3338A4BC293A}"/>
    <dgm:cxn modelId="{4A7F0903-8723-4541-BA81-B1E53C6A361E}" type="presOf" srcId="{9AACCAD0-A8FB-464A-A98E-C9796D9971A3}" destId="{91C30EE1-525A-47FC-AA2F-49AEBD850C79}" srcOrd="0" destOrd="0" presId="urn:microsoft.com/office/officeart/2008/layout/VerticalAccentList"/>
    <dgm:cxn modelId="{F7B9A5B5-B32A-4397-BE51-F28A7E392DE7}" type="presOf" srcId="{F41AE7A0-868B-4F6B-A7E2-5164CFE11313}" destId="{DE3A5C7B-6474-4A05-BA23-E2962AE13AB0}" srcOrd="0" destOrd="0" presId="urn:microsoft.com/office/officeart/2008/layout/VerticalAccentList"/>
    <dgm:cxn modelId="{7D51E405-AC48-4C51-92EE-F855D3A0BDD1}" type="presOf" srcId="{C1703FE0-2640-4C75-95E3-D4413BA0925B}" destId="{3AF52D60-3992-4220-9210-61D6153F150D}" srcOrd="0" destOrd="0" presId="urn:microsoft.com/office/officeart/2008/layout/VerticalAccentList"/>
    <dgm:cxn modelId="{0470A6A6-4691-4AD0-8708-99C744ECEDFB}" srcId="{F41AE7A0-868B-4F6B-A7E2-5164CFE11313}" destId="{C1703FE0-2640-4C75-95E3-D4413BA0925B}" srcOrd="1" destOrd="0" parTransId="{0C60FFE4-BFA5-4B77-8D1C-BC971306B4FD}" sibTransId="{50DDC54A-6EEA-4BCD-BB5E-31309E6C810F}"/>
    <dgm:cxn modelId="{E7391CA8-EFCE-4659-B5C2-E5603915CEE9}" srcId="{C1703FE0-2640-4C75-95E3-D4413BA0925B}" destId="{133A9059-413D-4583-B2EA-EE68F40E91C8}" srcOrd="0" destOrd="0" parTransId="{FD3AF3B3-E0E6-4B6A-87FF-83EED4430765}" sibTransId="{92796A2C-98AF-4225-A753-CCE705949B35}"/>
    <dgm:cxn modelId="{7D629CBE-23B2-49CE-9F2D-06D1C4931CEA}" type="presParOf" srcId="{DE3A5C7B-6474-4A05-BA23-E2962AE13AB0}" destId="{361EDA98-8998-481C-83FE-EE07551A8133}" srcOrd="0" destOrd="0" presId="urn:microsoft.com/office/officeart/2008/layout/VerticalAccentList"/>
    <dgm:cxn modelId="{B92C703B-0755-4820-BBB1-A9CDCFD1BD02}" type="presParOf" srcId="{361EDA98-8998-481C-83FE-EE07551A8133}" destId="{91C30EE1-525A-47FC-AA2F-49AEBD850C79}" srcOrd="0" destOrd="0" presId="urn:microsoft.com/office/officeart/2008/layout/VerticalAccentList"/>
    <dgm:cxn modelId="{AD151FE3-5979-4BAA-8073-BE0F60DC0A61}" type="presParOf" srcId="{DE3A5C7B-6474-4A05-BA23-E2962AE13AB0}" destId="{17CD8358-3907-49E6-988C-554DE35D0582}" srcOrd="1" destOrd="0" presId="urn:microsoft.com/office/officeart/2008/layout/VerticalAccentList"/>
    <dgm:cxn modelId="{EE478D9C-625B-41DF-BE95-BF40FF3E4C3D}" type="presParOf" srcId="{17CD8358-3907-49E6-988C-554DE35D0582}" destId="{158FB22C-0123-446E-8DC3-200E2C803F91}" srcOrd="0" destOrd="0" presId="urn:microsoft.com/office/officeart/2008/layout/VerticalAccentList"/>
    <dgm:cxn modelId="{AC1F14E0-19BC-408E-8082-8B859E32CBF0}" type="presParOf" srcId="{17CD8358-3907-49E6-988C-554DE35D0582}" destId="{7121C677-E601-463E-8662-B7343B7AE307}" srcOrd="1" destOrd="0" presId="urn:microsoft.com/office/officeart/2008/layout/VerticalAccentList"/>
    <dgm:cxn modelId="{254756A9-0359-4F18-A07F-2AFF0DA1DCE9}" type="presParOf" srcId="{17CD8358-3907-49E6-988C-554DE35D0582}" destId="{E4AA4EDC-EB74-4B93-A984-325934655379}" srcOrd="2" destOrd="0" presId="urn:microsoft.com/office/officeart/2008/layout/VerticalAccentList"/>
    <dgm:cxn modelId="{BA6598F5-1A41-46F2-BF88-050CAF783B93}" type="presParOf" srcId="{17CD8358-3907-49E6-988C-554DE35D0582}" destId="{825A1CDD-2C9C-42EC-A10A-74A1B18F01E2}" srcOrd="3" destOrd="0" presId="urn:microsoft.com/office/officeart/2008/layout/VerticalAccentList"/>
    <dgm:cxn modelId="{58740E0E-EE52-4216-98C9-161436706B11}" type="presParOf" srcId="{17CD8358-3907-49E6-988C-554DE35D0582}" destId="{00FC7843-901A-4A5A-A003-EF0C8C216C27}" srcOrd="4" destOrd="0" presId="urn:microsoft.com/office/officeart/2008/layout/VerticalAccentList"/>
    <dgm:cxn modelId="{45FDB9A4-20E4-4654-BC98-36A9144FC0A1}" type="presParOf" srcId="{17CD8358-3907-49E6-988C-554DE35D0582}" destId="{42525150-28D6-4FA8-90C6-9746B7C318C2}" srcOrd="5" destOrd="0" presId="urn:microsoft.com/office/officeart/2008/layout/VerticalAccentList"/>
    <dgm:cxn modelId="{4EAE704C-CE6E-4828-8F2D-B5D209A231C0}" type="presParOf" srcId="{17CD8358-3907-49E6-988C-554DE35D0582}" destId="{A8F0832F-E518-4AE5-8789-DAF180026C42}" srcOrd="6" destOrd="0" presId="urn:microsoft.com/office/officeart/2008/layout/VerticalAccentList"/>
    <dgm:cxn modelId="{1F06759B-C89D-4E19-A7D9-46B1463D5CD5}" type="presParOf" srcId="{17CD8358-3907-49E6-988C-554DE35D0582}" destId="{3E5B58B5-0628-428F-907C-B5148F1D1A77}" srcOrd="7" destOrd="0" presId="urn:microsoft.com/office/officeart/2008/layout/VerticalAccentList"/>
    <dgm:cxn modelId="{0505E7F9-CA2D-40E8-ADE1-CED2B2529C1D}" type="presParOf" srcId="{DE3A5C7B-6474-4A05-BA23-E2962AE13AB0}" destId="{CC0E3B9C-EE5C-4215-8878-33D68C59753F}" srcOrd="2" destOrd="0" presId="urn:microsoft.com/office/officeart/2008/layout/VerticalAccentList"/>
    <dgm:cxn modelId="{56757E9E-B6A0-41DB-A30E-9B4F6AC46B56}" type="presParOf" srcId="{DE3A5C7B-6474-4A05-BA23-E2962AE13AB0}" destId="{C154316C-8DE7-497F-8FDB-BBE54A1155C7}" srcOrd="3" destOrd="0" presId="urn:microsoft.com/office/officeart/2008/layout/VerticalAccentList"/>
    <dgm:cxn modelId="{08FCBC8A-8972-457C-ABB2-D8904A438615}" type="presParOf" srcId="{C154316C-8DE7-497F-8FDB-BBE54A1155C7}" destId="{3AF52D60-3992-4220-9210-61D6153F150D}" srcOrd="0" destOrd="0" presId="urn:microsoft.com/office/officeart/2008/layout/VerticalAccentList"/>
    <dgm:cxn modelId="{4EB00FE5-DD37-4C83-B3DC-8873F47C10EE}" type="presParOf" srcId="{DE3A5C7B-6474-4A05-BA23-E2962AE13AB0}" destId="{ADD87301-0963-4EBC-B940-CADABA268E3A}" srcOrd="4" destOrd="0" presId="urn:microsoft.com/office/officeart/2008/layout/VerticalAccentList"/>
    <dgm:cxn modelId="{500139CA-223D-4C2F-A915-B3345082E0C4}" type="presParOf" srcId="{ADD87301-0963-4EBC-B940-CADABA268E3A}" destId="{5E215E94-85BC-43E4-AEC4-462E594C3274}" srcOrd="0" destOrd="0" presId="urn:microsoft.com/office/officeart/2008/layout/VerticalAccentList"/>
    <dgm:cxn modelId="{6322CEB2-3005-4474-80FA-B6A8EBC83D1F}" type="presParOf" srcId="{ADD87301-0963-4EBC-B940-CADABA268E3A}" destId="{D27CE74C-4329-46CF-94D0-79FC78AD622D}" srcOrd="1" destOrd="0" presId="urn:microsoft.com/office/officeart/2008/layout/VerticalAccentList"/>
    <dgm:cxn modelId="{7A39A614-D539-4155-A360-C26B19D28B9B}" type="presParOf" srcId="{ADD87301-0963-4EBC-B940-CADABA268E3A}" destId="{33208C49-9BEB-42A2-A250-3B7EBD434702}" srcOrd="2" destOrd="0" presId="urn:microsoft.com/office/officeart/2008/layout/VerticalAccentList"/>
    <dgm:cxn modelId="{94335A14-804B-4920-8A99-3C8CE87F6CBF}" type="presParOf" srcId="{ADD87301-0963-4EBC-B940-CADABA268E3A}" destId="{D9C5C92C-08C3-44A5-A73B-CEFA56659E7E}" srcOrd="3" destOrd="0" presId="urn:microsoft.com/office/officeart/2008/layout/VerticalAccentList"/>
    <dgm:cxn modelId="{D28D3E4B-DFC1-4D1F-946E-40D4B621B553}" type="presParOf" srcId="{ADD87301-0963-4EBC-B940-CADABA268E3A}" destId="{2C35923C-C7F6-454D-8B4F-5ACC3F84426C}" srcOrd="4" destOrd="0" presId="urn:microsoft.com/office/officeart/2008/layout/VerticalAccentList"/>
    <dgm:cxn modelId="{BB51FD3B-2911-46A0-A1D4-7D6186B85E29}" type="presParOf" srcId="{ADD87301-0963-4EBC-B940-CADABA268E3A}" destId="{B7A76446-9C6B-4F9E-850E-77AA5BF5313A}" srcOrd="5" destOrd="0" presId="urn:microsoft.com/office/officeart/2008/layout/VerticalAccentList"/>
    <dgm:cxn modelId="{B00FEB4C-A873-4F61-AF12-C531EF7C31FB}" type="presParOf" srcId="{ADD87301-0963-4EBC-B940-CADABA268E3A}" destId="{8D1D38CB-222E-4DCD-A615-18AB4FEC70F5}" srcOrd="6" destOrd="0" presId="urn:microsoft.com/office/officeart/2008/layout/VerticalAccentList"/>
    <dgm:cxn modelId="{4A166FB8-54BF-426A-B5D0-1A91473A02FB}" type="presParOf" srcId="{ADD87301-0963-4EBC-B940-CADABA268E3A}" destId="{D0A30314-379E-4327-97F0-5F0CFFABA24F}"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7687431-CEDF-4732-9321-E770D3C76351}"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s-PY"/>
        </a:p>
      </dgm:t>
    </dgm:pt>
    <dgm:pt modelId="{E353FBF3-2FC7-45B2-BAD1-F6275390DAA4}">
      <dgm:prSet phldrT="[Texto]" custT="1"/>
      <dgm:spPr>
        <a:solidFill>
          <a:schemeClr val="bg1">
            <a:lumMod val="50000"/>
          </a:schemeClr>
        </a:solidFill>
      </dgm:spPr>
      <dgm:t>
        <a:bodyPr/>
        <a:lstStyle/>
        <a:p>
          <a:r>
            <a:rPr lang="es-PY" sz="2000" b="1" dirty="0" smtClean="0">
              <a:solidFill>
                <a:schemeClr val="bg1"/>
              </a:solidFill>
            </a:rPr>
            <a:t>Criterios para la selección de Programas a Evaluar</a:t>
          </a:r>
          <a:endParaRPr lang="es-PY" sz="2000" b="1" dirty="0">
            <a:solidFill>
              <a:schemeClr val="bg1"/>
            </a:solidFill>
          </a:endParaRPr>
        </a:p>
      </dgm:t>
    </dgm:pt>
    <dgm:pt modelId="{ACAC3A4B-10DC-4B60-9A92-44D9D0C3E36F}" type="parTrans" cxnId="{177D5FFC-BC2B-4CE9-8360-C2D4CD472829}">
      <dgm:prSet/>
      <dgm:spPr/>
      <dgm:t>
        <a:bodyPr/>
        <a:lstStyle/>
        <a:p>
          <a:endParaRPr lang="es-PY"/>
        </a:p>
      </dgm:t>
    </dgm:pt>
    <dgm:pt modelId="{3FA8BF00-632B-4519-B24F-A12B43133126}" type="sibTrans" cxnId="{177D5FFC-BC2B-4CE9-8360-C2D4CD472829}">
      <dgm:prSet/>
      <dgm:spPr/>
      <dgm:t>
        <a:bodyPr/>
        <a:lstStyle/>
        <a:p>
          <a:endParaRPr lang="es-PY"/>
        </a:p>
      </dgm:t>
    </dgm:pt>
    <dgm:pt modelId="{E44104FE-9792-46FA-9C55-C5B8ADCEDD7C}">
      <dgm:prSet phldrT="[Texto]"/>
      <dgm:spPr>
        <a:solidFill>
          <a:schemeClr val="accent2">
            <a:lumMod val="75000"/>
          </a:schemeClr>
        </a:solidFill>
      </dgm:spPr>
      <dgm:t>
        <a:bodyPr/>
        <a:lstStyle/>
        <a:p>
          <a:r>
            <a:rPr lang="es-PY" dirty="0" smtClean="0"/>
            <a:t>Prioridad para el Gobierno</a:t>
          </a:r>
          <a:endParaRPr lang="es-PY" dirty="0"/>
        </a:p>
      </dgm:t>
    </dgm:pt>
    <dgm:pt modelId="{C647667E-8D73-451D-9A5B-215DD1BB9F78}" type="parTrans" cxnId="{6B4DF357-D65B-44B1-B9FB-B7E9316CA43F}">
      <dgm:prSet/>
      <dgm:spPr/>
      <dgm:t>
        <a:bodyPr/>
        <a:lstStyle/>
        <a:p>
          <a:endParaRPr lang="es-PY"/>
        </a:p>
      </dgm:t>
    </dgm:pt>
    <dgm:pt modelId="{0B94EA2E-FF8F-47D4-ABC0-BB446FB4B6D7}" type="sibTrans" cxnId="{6B4DF357-D65B-44B1-B9FB-B7E9316CA43F}">
      <dgm:prSet/>
      <dgm:spPr/>
      <dgm:t>
        <a:bodyPr/>
        <a:lstStyle/>
        <a:p>
          <a:endParaRPr lang="es-PY"/>
        </a:p>
      </dgm:t>
    </dgm:pt>
    <dgm:pt modelId="{10AE8390-5DEB-4CD8-825A-35A7858BCB59}">
      <dgm:prSet phldrT="[Texto]"/>
      <dgm:spPr>
        <a:solidFill>
          <a:schemeClr val="bg1">
            <a:lumMod val="75000"/>
          </a:schemeClr>
        </a:solidFill>
      </dgm:spPr>
      <dgm:t>
        <a:bodyPr/>
        <a:lstStyle/>
        <a:p>
          <a:r>
            <a:rPr lang="es-PY" dirty="0" smtClean="0">
              <a:solidFill>
                <a:schemeClr val="tx1"/>
              </a:solidFill>
            </a:rPr>
            <a:t>Prioridad para la Sociedad</a:t>
          </a:r>
          <a:endParaRPr lang="es-PY" dirty="0">
            <a:solidFill>
              <a:schemeClr val="tx1"/>
            </a:solidFill>
          </a:endParaRPr>
        </a:p>
      </dgm:t>
    </dgm:pt>
    <dgm:pt modelId="{7F46BF0F-A267-4049-BEBE-AE616A47BF4B}" type="parTrans" cxnId="{B36655FB-6A3C-4943-8027-B555A86E6B49}">
      <dgm:prSet/>
      <dgm:spPr/>
      <dgm:t>
        <a:bodyPr/>
        <a:lstStyle/>
        <a:p>
          <a:endParaRPr lang="es-PY"/>
        </a:p>
      </dgm:t>
    </dgm:pt>
    <dgm:pt modelId="{A52E937F-B3AC-4C79-8132-AC5D6CF25B0B}" type="sibTrans" cxnId="{B36655FB-6A3C-4943-8027-B555A86E6B49}">
      <dgm:prSet/>
      <dgm:spPr/>
      <dgm:t>
        <a:bodyPr/>
        <a:lstStyle/>
        <a:p>
          <a:endParaRPr lang="es-PY"/>
        </a:p>
      </dgm:t>
    </dgm:pt>
    <dgm:pt modelId="{E04B3425-EB24-41F5-A26F-E8A4109E83F1}">
      <dgm:prSet phldrT="[Texto]"/>
      <dgm:spPr>
        <a:solidFill>
          <a:schemeClr val="accent2">
            <a:lumMod val="20000"/>
            <a:lumOff val="80000"/>
          </a:schemeClr>
        </a:solidFill>
      </dgm:spPr>
      <dgm:t>
        <a:bodyPr/>
        <a:lstStyle/>
        <a:p>
          <a:r>
            <a:rPr lang="es-PY" dirty="0" smtClean="0">
              <a:solidFill>
                <a:schemeClr val="tx1"/>
              </a:solidFill>
            </a:rPr>
            <a:t>Peso presupuestario de los Programas</a:t>
          </a:r>
          <a:endParaRPr lang="es-PY" dirty="0">
            <a:solidFill>
              <a:schemeClr val="tx1"/>
            </a:solidFill>
          </a:endParaRPr>
        </a:p>
      </dgm:t>
    </dgm:pt>
    <dgm:pt modelId="{E96946FE-495F-4243-B7EE-1A06ABDED47A}" type="parTrans" cxnId="{4E3B69BC-6DAE-4FC3-9FEF-FF45FE5ADE7A}">
      <dgm:prSet/>
      <dgm:spPr/>
      <dgm:t>
        <a:bodyPr/>
        <a:lstStyle/>
        <a:p>
          <a:endParaRPr lang="es-PY"/>
        </a:p>
      </dgm:t>
    </dgm:pt>
    <dgm:pt modelId="{56C43C7A-6D05-4A0C-91A8-0EC70A86E8FD}" type="sibTrans" cxnId="{4E3B69BC-6DAE-4FC3-9FEF-FF45FE5ADE7A}">
      <dgm:prSet/>
      <dgm:spPr/>
      <dgm:t>
        <a:bodyPr/>
        <a:lstStyle/>
        <a:p>
          <a:endParaRPr lang="es-PY"/>
        </a:p>
      </dgm:t>
    </dgm:pt>
    <dgm:pt modelId="{F34B61A4-609B-4492-87CD-85CA0473441F}" type="pres">
      <dgm:prSet presAssocID="{57687431-CEDF-4732-9321-E770D3C76351}" presName="composite" presStyleCnt="0">
        <dgm:presLayoutVars>
          <dgm:chMax val="1"/>
          <dgm:dir/>
          <dgm:resizeHandles val="exact"/>
        </dgm:presLayoutVars>
      </dgm:prSet>
      <dgm:spPr/>
      <dgm:t>
        <a:bodyPr/>
        <a:lstStyle/>
        <a:p>
          <a:endParaRPr lang="es-PY"/>
        </a:p>
      </dgm:t>
    </dgm:pt>
    <dgm:pt modelId="{274D843F-BFA3-4529-ADEE-20FF061F94F8}" type="pres">
      <dgm:prSet presAssocID="{E353FBF3-2FC7-45B2-BAD1-F6275390DAA4}" presName="roof" presStyleLbl="dkBgShp" presStyleIdx="0" presStyleCnt="2"/>
      <dgm:spPr/>
      <dgm:t>
        <a:bodyPr/>
        <a:lstStyle/>
        <a:p>
          <a:endParaRPr lang="es-PY"/>
        </a:p>
      </dgm:t>
    </dgm:pt>
    <dgm:pt modelId="{6357F722-CEAF-43C0-BEB4-C8E7A4FEE0E5}" type="pres">
      <dgm:prSet presAssocID="{E353FBF3-2FC7-45B2-BAD1-F6275390DAA4}" presName="pillars" presStyleCnt="0"/>
      <dgm:spPr/>
    </dgm:pt>
    <dgm:pt modelId="{CB1E2A30-48A5-4AE1-BDC5-EF21659638D1}" type="pres">
      <dgm:prSet presAssocID="{E353FBF3-2FC7-45B2-BAD1-F6275390DAA4}" presName="pillar1" presStyleLbl="node1" presStyleIdx="0" presStyleCnt="3">
        <dgm:presLayoutVars>
          <dgm:bulletEnabled val="1"/>
        </dgm:presLayoutVars>
      </dgm:prSet>
      <dgm:spPr/>
      <dgm:t>
        <a:bodyPr/>
        <a:lstStyle/>
        <a:p>
          <a:endParaRPr lang="es-PY"/>
        </a:p>
      </dgm:t>
    </dgm:pt>
    <dgm:pt modelId="{E7CFD41D-3A5F-4DB4-A12E-0546195B1C05}" type="pres">
      <dgm:prSet presAssocID="{10AE8390-5DEB-4CD8-825A-35A7858BCB59}" presName="pillarX" presStyleLbl="node1" presStyleIdx="1" presStyleCnt="3">
        <dgm:presLayoutVars>
          <dgm:bulletEnabled val="1"/>
        </dgm:presLayoutVars>
      </dgm:prSet>
      <dgm:spPr/>
      <dgm:t>
        <a:bodyPr/>
        <a:lstStyle/>
        <a:p>
          <a:endParaRPr lang="es-PY"/>
        </a:p>
      </dgm:t>
    </dgm:pt>
    <dgm:pt modelId="{19C3C208-6832-488E-9590-68261A5DABA0}" type="pres">
      <dgm:prSet presAssocID="{E04B3425-EB24-41F5-A26F-E8A4109E83F1}" presName="pillarX" presStyleLbl="node1" presStyleIdx="2" presStyleCnt="3">
        <dgm:presLayoutVars>
          <dgm:bulletEnabled val="1"/>
        </dgm:presLayoutVars>
      </dgm:prSet>
      <dgm:spPr/>
      <dgm:t>
        <a:bodyPr/>
        <a:lstStyle/>
        <a:p>
          <a:endParaRPr lang="es-PY"/>
        </a:p>
      </dgm:t>
    </dgm:pt>
    <dgm:pt modelId="{CF073840-8015-4CFA-9CC5-5C49581D02D6}" type="pres">
      <dgm:prSet presAssocID="{E353FBF3-2FC7-45B2-BAD1-F6275390DAA4}" presName="base" presStyleLbl="dkBgShp" presStyleIdx="1" presStyleCnt="2"/>
      <dgm:spPr>
        <a:solidFill>
          <a:schemeClr val="bg1">
            <a:lumMod val="95000"/>
          </a:schemeClr>
        </a:solidFill>
      </dgm:spPr>
    </dgm:pt>
  </dgm:ptLst>
  <dgm:cxnLst>
    <dgm:cxn modelId="{4E3B69BC-6DAE-4FC3-9FEF-FF45FE5ADE7A}" srcId="{E353FBF3-2FC7-45B2-BAD1-F6275390DAA4}" destId="{E04B3425-EB24-41F5-A26F-E8A4109E83F1}" srcOrd="2" destOrd="0" parTransId="{E96946FE-495F-4243-B7EE-1A06ABDED47A}" sibTransId="{56C43C7A-6D05-4A0C-91A8-0EC70A86E8FD}"/>
    <dgm:cxn modelId="{FDCE9655-AC01-4F67-B4D2-61D3CB978D75}" type="presOf" srcId="{10AE8390-5DEB-4CD8-825A-35A7858BCB59}" destId="{E7CFD41D-3A5F-4DB4-A12E-0546195B1C05}" srcOrd="0" destOrd="0" presId="urn:microsoft.com/office/officeart/2005/8/layout/hList3"/>
    <dgm:cxn modelId="{154CE808-C39E-44F5-A36F-D1EA15FCC512}" type="presOf" srcId="{E04B3425-EB24-41F5-A26F-E8A4109E83F1}" destId="{19C3C208-6832-488E-9590-68261A5DABA0}" srcOrd="0" destOrd="0" presId="urn:microsoft.com/office/officeart/2005/8/layout/hList3"/>
    <dgm:cxn modelId="{6B4DF357-D65B-44B1-B9FB-B7E9316CA43F}" srcId="{E353FBF3-2FC7-45B2-BAD1-F6275390DAA4}" destId="{E44104FE-9792-46FA-9C55-C5B8ADCEDD7C}" srcOrd="0" destOrd="0" parTransId="{C647667E-8D73-451D-9A5B-215DD1BB9F78}" sibTransId="{0B94EA2E-FF8F-47D4-ABC0-BB446FB4B6D7}"/>
    <dgm:cxn modelId="{B36655FB-6A3C-4943-8027-B555A86E6B49}" srcId="{E353FBF3-2FC7-45B2-BAD1-F6275390DAA4}" destId="{10AE8390-5DEB-4CD8-825A-35A7858BCB59}" srcOrd="1" destOrd="0" parTransId="{7F46BF0F-A267-4049-BEBE-AE616A47BF4B}" sibTransId="{A52E937F-B3AC-4C79-8132-AC5D6CF25B0B}"/>
    <dgm:cxn modelId="{FE51289C-B822-4A06-A6ED-022C6655E63D}" type="presOf" srcId="{E44104FE-9792-46FA-9C55-C5B8ADCEDD7C}" destId="{CB1E2A30-48A5-4AE1-BDC5-EF21659638D1}" srcOrd="0" destOrd="0" presId="urn:microsoft.com/office/officeart/2005/8/layout/hList3"/>
    <dgm:cxn modelId="{D7949565-CFFF-4361-AB9A-AC2C8A00F67F}" type="presOf" srcId="{57687431-CEDF-4732-9321-E770D3C76351}" destId="{F34B61A4-609B-4492-87CD-85CA0473441F}" srcOrd="0" destOrd="0" presId="urn:microsoft.com/office/officeart/2005/8/layout/hList3"/>
    <dgm:cxn modelId="{177D5FFC-BC2B-4CE9-8360-C2D4CD472829}" srcId="{57687431-CEDF-4732-9321-E770D3C76351}" destId="{E353FBF3-2FC7-45B2-BAD1-F6275390DAA4}" srcOrd="0" destOrd="0" parTransId="{ACAC3A4B-10DC-4B60-9A92-44D9D0C3E36F}" sibTransId="{3FA8BF00-632B-4519-B24F-A12B43133126}"/>
    <dgm:cxn modelId="{E161FE90-1427-4AEA-98F1-C833B68C484A}" type="presOf" srcId="{E353FBF3-2FC7-45B2-BAD1-F6275390DAA4}" destId="{274D843F-BFA3-4529-ADEE-20FF061F94F8}" srcOrd="0" destOrd="0" presId="urn:microsoft.com/office/officeart/2005/8/layout/hList3"/>
    <dgm:cxn modelId="{5B52D779-7D06-4279-8BB8-357EF10F5727}" type="presParOf" srcId="{F34B61A4-609B-4492-87CD-85CA0473441F}" destId="{274D843F-BFA3-4529-ADEE-20FF061F94F8}" srcOrd="0" destOrd="0" presId="urn:microsoft.com/office/officeart/2005/8/layout/hList3"/>
    <dgm:cxn modelId="{CA3E7816-6893-477C-9A5C-6EFCA38D3C7C}" type="presParOf" srcId="{F34B61A4-609B-4492-87CD-85CA0473441F}" destId="{6357F722-CEAF-43C0-BEB4-C8E7A4FEE0E5}" srcOrd="1" destOrd="0" presId="urn:microsoft.com/office/officeart/2005/8/layout/hList3"/>
    <dgm:cxn modelId="{6526B58D-3178-48AD-ACD8-C3CA17CD9451}" type="presParOf" srcId="{6357F722-CEAF-43C0-BEB4-C8E7A4FEE0E5}" destId="{CB1E2A30-48A5-4AE1-BDC5-EF21659638D1}" srcOrd="0" destOrd="0" presId="urn:microsoft.com/office/officeart/2005/8/layout/hList3"/>
    <dgm:cxn modelId="{F246FE2D-BAC2-4F5B-835A-1A41C807621F}" type="presParOf" srcId="{6357F722-CEAF-43C0-BEB4-C8E7A4FEE0E5}" destId="{E7CFD41D-3A5F-4DB4-A12E-0546195B1C05}" srcOrd="1" destOrd="0" presId="urn:microsoft.com/office/officeart/2005/8/layout/hList3"/>
    <dgm:cxn modelId="{3A01BDFC-9D56-4571-986A-453645778E60}" type="presParOf" srcId="{6357F722-CEAF-43C0-BEB4-C8E7A4FEE0E5}" destId="{19C3C208-6832-488E-9590-68261A5DABA0}" srcOrd="2" destOrd="0" presId="urn:microsoft.com/office/officeart/2005/8/layout/hList3"/>
    <dgm:cxn modelId="{2853DA5F-6B3A-4494-86C2-114D0DB632CE}" type="presParOf" srcId="{F34B61A4-609B-4492-87CD-85CA0473441F}" destId="{CF073840-8015-4CFA-9CC5-5C49581D02D6}" srcOrd="2" destOrd="0" presId="urn:microsoft.com/office/officeart/2005/8/layout/hLis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7CFD0-544B-462F-A47D-A500293A71F7}">
      <dsp:nvSpPr>
        <dsp:cNvPr id="0" name=""/>
        <dsp:cNvSpPr/>
      </dsp:nvSpPr>
      <dsp:spPr>
        <a:xfrm>
          <a:off x="206727" y="1962763"/>
          <a:ext cx="3034680" cy="13352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PY" sz="2000" b="1" kern="1200" dirty="0" smtClean="0">
              <a:solidFill>
                <a:schemeClr val="accent2">
                  <a:lumMod val="75000"/>
                </a:schemeClr>
              </a:solidFill>
            </a:rPr>
            <a:t>Ley Nº1535/99 de Administración Financiera </a:t>
          </a:r>
        </a:p>
        <a:p>
          <a:pPr lvl="0" algn="ctr" defTabSz="889000">
            <a:lnSpc>
              <a:spcPct val="90000"/>
            </a:lnSpc>
            <a:spcBef>
              <a:spcPct val="0"/>
            </a:spcBef>
            <a:spcAft>
              <a:spcPct val="35000"/>
            </a:spcAft>
          </a:pPr>
          <a:r>
            <a:rPr lang="es-PY" sz="2000" b="1" kern="1200" dirty="0" smtClean="0">
              <a:solidFill>
                <a:schemeClr val="accent2">
                  <a:lumMod val="75000"/>
                </a:schemeClr>
              </a:solidFill>
            </a:rPr>
            <a:t>Decreto Reglamentario Nº 8127/2000</a:t>
          </a:r>
          <a:endParaRPr lang="es-PY" sz="2000" kern="1200" dirty="0"/>
        </a:p>
      </dsp:txBody>
      <dsp:txXfrm>
        <a:off x="206727" y="1962763"/>
        <a:ext cx="3034680" cy="1335287"/>
      </dsp:txXfrm>
    </dsp:sp>
    <dsp:sp modelId="{48483929-64FF-44AB-9F75-69F4F2762A63}">
      <dsp:nvSpPr>
        <dsp:cNvPr id="0" name=""/>
        <dsp:cNvSpPr/>
      </dsp:nvSpPr>
      <dsp:spPr>
        <a:xfrm>
          <a:off x="205677" y="1756412"/>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80D9F1-799D-474F-B6C3-559B08E3A9D8}">
      <dsp:nvSpPr>
        <dsp:cNvPr id="0" name=""/>
        <dsp:cNvSpPr/>
      </dsp:nvSpPr>
      <dsp:spPr>
        <a:xfrm>
          <a:off x="374387" y="1418992"/>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6DC75B-0338-46F0-87FF-6CE01F889A80}">
      <dsp:nvSpPr>
        <dsp:cNvPr id="0" name=""/>
        <dsp:cNvSpPr/>
      </dsp:nvSpPr>
      <dsp:spPr>
        <a:xfrm>
          <a:off x="779291" y="1486476"/>
          <a:ext cx="378736" cy="378736"/>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A334B9-03C7-41C5-918C-6958293A9F30}">
      <dsp:nvSpPr>
        <dsp:cNvPr id="0" name=""/>
        <dsp:cNvSpPr/>
      </dsp:nvSpPr>
      <dsp:spPr>
        <a:xfrm>
          <a:off x="1116711" y="1115314"/>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EEF68B-AD8F-4622-8AF7-7A12473230B5}">
      <dsp:nvSpPr>
        <dsp:cNvPr id="0" name=""/>
        <dsp:cNvSpPr/>
      </dsp:nvSpPr>
      <dsp:spPr>
        <a:xfrm>
          <a:off x="1555357" y="980346"/>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35C881-E342-4645-924A-284579AE5479}">
      <dsp:nvSpPr>
        <dsp:cNvPr id="0" name=""/>
        <dsp:cNvSpPr/>
      </dsp:nvSpPr>
      <dsp:spPr>
        <a:xfrm>
          <a:off x="2095229" y="1216540"/>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28C4A7-A37D-4C3B-88F0-BA0551F249D4}">
      <dsp:nvSpPr>
        <dsp:cNvPr id="0" name=""/>
        <dsp:cNvSpPr/>
      </dsp:nvSpPr>
      <dsp:spPr>
        <a:xfrm>
          <a:off x="2432649" y="1385250"/>
          <a:ext cx="378736" cy="378736"/>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D8E84B-14BB-4218-9C4B-B12A71DDFA1A}">
      <dsp:nvSpPr>
        <dsp:cNvPr id="0" name=""/>
        <dsp:cNvSpPr/>
      </dsp:nvSpPr>
      <dsp:spPr>
        <a:xfrm>
          <a:off x="2905037" y="1756412"/>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07AA09-AB56-4ADE-AE3C-BE620E2C6D85}">
      <dsp:nvSpPr>
        <dsp:cNvPr id="0" name=""/>
        <dsp:cNvSpPr/>
      </dsp:nvSpPr>
      <dsp:spPr>
        <a:xfrm>
          <a:off x="3107489" y="2127574"/>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2E2B26-2429-4701-AC05-BA6FA7EE0A5E}">
      <dsp:nvSpPr>
        <dsp:cNvPr id="0" name=""/>
        <dsp:cNvSpPr/>
      </dsp:nvSpPr>
      <dsp:spPr>
        <a:xfrm>
          <a:off x="1352905" y="1418992"/>
          <a:ext cx="619750" cy="619750"/>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7B3024-7573-439E-9154-F2027DAD6CC7}">
      <dsp:nvSpPr>
        <dsp:cNvPr id="0" name=""/>
        <dsp:cNvSpPr/>
      </dsp:nvSpPr>
      <dsp:spPr>
        <a:xfrm>
          <a:off x="36967" y="2701188"/>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52A58A-C90D-4260-B63C-51FA09F778B8}">
      <dsp:nvSpPr>
        <dsp:cNvPr id="0" name=""/>
        <dsp:cNvSpPr/>
      </dsp:nvSpPr>
      <dsp:spPr>
        <a:xfrm>
          <a:off x="239419" y="3004866"/>
          <a:ext cx="378736" cy="378736"/>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36D18F-FDD7-4141-8714-8CB8F31F7FB3}">
      <dsp:nvSpPr>
        <dsp:cNvPr id="0" name=""/>
        <dsp:cNvSpPr/>
      </dsp:nvSpPr>
      <dsp:spPr>
        <a:xfrm>
          <a:off x="745549" y="3274802"/>
          <a:ext cx="550889" cy="550889"/>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CE8429-2777-406B-97CB-ED88FE37FBC7}">
      <dsp:nvSpPr>
        <dsp:cNvPr id="0" name=""/>
        <dsp:cNvSpPr/>
      </dsp:nvSpPr>
      <dsp:spPr>
        <a:xfrm>
          <a:off x="1454131" y="3713448"/>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7617F3-E293-41E6-A28C-2C360C9F9245}">
      <dsp:nvSpPr>
        <dsp:cNvPr id="0" name=""/>
        <dsp:cNvSpPr/>
      </dsp:nvSpPr>
      <dsp:spPr>
        <a:xfrm>
          <a:off x="1589099" y="3274802"/>
          <a:ext cx="378736" cy="378736"/>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FF805E-0294-43D8-B168-533B2DE3D2EF}">
      <dsp:nvSpPr>
        <dsp:cNvPr id="0" name=""/>
        <dsp:cNvSpPr/>
      </dsp:nvSpPr>
      <dsp:spPr>
        <a:xfrm>
          <a:off x="1926519" y="3747190"/>
          <a:ext cx="241014" cy="241014"/>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8F754B-AD2B-4FD4-8D1C-FC65354226E5}">
      <dsp:nvSpPr>
        <dsp:cNvPr id="0" name=""/>
        <dsp:cNvSpPr/>
      </dsp:nvSpPr>
      <dsp:spPr>
        <a:xfrm>
          <a:off x="2230197" y="3207318"/>
          <a:ext cx="550889" cy="550889"/>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AE40F1-6857-47E9-86BE-005CA74D3831}">
      <dsp:nvSpPr>
        <dsp:cNvPr id="0" name=""/>
        <dsp:cNvSpPr/>
      </dsp:nvSpPr>
      <dsp:spPr>
        <a:xfrm>
          <a:off x="2972521" y="3072350"/>
          <a:ext cx="378736" cy="378736"/>
        </a:xfrm>
        <a:prstGeom prst="ellipse">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0F28C3-8A12-4C6F-934F-F594EDA89324}">
      <dsp:nvSpPr>
        <dsp:cNvPr id="0" name=""/>
        <dsp:cNvSpPr/>
      </dsp:nvSpPr>
      <dsp:spPr>
        <a:xfrm>
          <a:off x="3407384" y="1827596"/>
          <a:ext cx="463182" cy="1440132"/>
        </a:xfrm>
        <a:prstGeom prst="chevron">
          <a:avLst>
            <a:gd name="adj" fmla="val 62310"/>
          </a:avLst>
        </a:prstGeom>
        <a:solidFill>
          <a:schemeClr val="accent2">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BAFCAA92-D732-4EFE-BF67-A456ADCEEFC4}">
      <dsp:nvSpPr>
        <dsp:cNvPr id="0" name=""/>
        <dsp:cNvSpPr/>
      </dsp:nvSpPr>
      <dsp:spPr>
        <a:xfrm>
          <a:off x="3992888" y="1827596"/>
          <a:ext cx="463182" cy="1440132"/>
        </a:xfrm>
        <a:prstGeom prst="chevron">
          <a:avLst>
            <a:gd name="adj" fmla="val 62310"/>
          </a:avLst>
        </a:prstGeom>
        <a:solidFill>
          <a:schemeClr val="bg1">
            <a:lumMod val="85000"/>
          </a:schemeClr>
        </a:solidFill>
        <a:ln>
          <a:noFill/>
        </a:ln>
        <a:effectLst/>
      </dsp:spPr>
      <dsp:style>
        <a:lnRef idx="0">
          <a:scrgbClr r="0" g="0" b="0"/>
        </a:lnRef>
        <a:fillRef idx="1">
          <a:scrgbClr r="0" g="0" b="0"/>
        </a:fillRef>
        <a:effectRef idx="0">
          <a:scrgbClr r="0" g="0" b="0"/>
        </a:effectRef>
        <a:fontRef idx="minor">
          <a:schemeClr val="lt1"/>
        </a:fontRef>
      </dsp:style>
    </dsp:sp>
    <dsp:sp modelId="{5EBDFFAD-F464-46E9-A2DA-4E21F0C31AB7}">
      <dsp:nvSpPr>
        <dsp:cNvPr id="0" name=""/>
        <dsp:cNvSpPr/>
      </dsp:nvSpPr>
      <dsp:spPr>
        <a:xfrm>
          <a:off x="4536502" y="936104"/>
          <a:ext cx="3519451" cy="2607073"/>
        </a:xfrm>
        <a:prstGeom prst="ellips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s-PY" sz="1400" kern="1200" dirty="0" smtClean="0"/>
            <a:t>La Dirección General de Presupuesto del Ministerio de Hacienda será la encargada de la evaluación de resultados cualitativos y cuantitativos de los programas y/o proyectos de los Organismos y Entidades del Estado, como asimismo del control financiero de la ejecución presupuestaria.</a:t>
          </a:r>
          <a:endParaRPr lang="es-PY" sz="1400" kern="1200" dirty="0"/>
        </a:p>
      </dsp:txBody>
      <dsp:txXfrm>
        <a:off x="5051914" y="1317901"/>
        <a:ext cx="2488627" cy="184347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1DE276-CDDD-4D7F-B4B8-593140D871F7}">
      <dsp:nvSpPr>
        <dsp:cNvPr id="0" name=""/>
        <dsp:cNvSpPr/>
      </dsp:nvSpPr>
      <dsp:spPr>
        <a:xfrm>
          <a:off x="1968" y="466272"/>
          <a:ext cx="3740478" cy="935119"/>
        </a:xfrm>
        <a:prstGeom prst="roundRect">
          <a:avLst>
            <a:gd name="adj" fmla="val 10000"/>
          </a:avLst>
        </a:prstGeom>
        <a:solidFill>
          <a:schemeClr val="accent2">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ct val="35000"/>
            </a:spcAft>
          </a:pPr>
          <a:r>
            <a:rPr lang="es-PY" sz="1800" b="1" kern="1200" dirty="0" smtClean="0">
              <a:latin typeface="Book Antiqua" panose="02040602050305030304" pitchFamily="18" charset="0"/>
            </a:rPr>
            <a:t>Transferencia de conocimientos</a:t>
          </a:r>
          <a:endParaRPr lang="es-PY" sz="1800" b="1" kern="1200" dirty="0"/>
        </a:p>
      </dsp:txBody>
      <dsp:txXfrm>
        <a:off x="29357" y="493661"/>
        <a:ext cx="3685700" cy="880341"/>
      </dsp:txXfrm>
    </dsp:sp>
    <dsp:sp modelId="{EC29FEBC-A0CF-43DC-871B-2035AC340247}">
      <dsp:nvSpPr>
        <dsp:cNvPr id="0" name=""/>
        <dsp:cNvSpPr/>
      </dsp:nvSpPr>
      <dsp:spPr>
        <a:xfrm rot="5400000">
          <a:off x="1790385" y="1483215"/>
          <a:ext cx="163645" cy="163645"/>
        </a:xfrm>
        <a:prstGeom prst="rightArrow">
          <a:avLst>
            <a:gd name="adj1" fmla="val 66700"/>
            <a:gd name="adj2" fmla="val 50000"/>
          </a:avLst>
        </a:prstGeom>
        <a:solidFill>
          <a:schemeClr val="accent2">
            <a:lumMod val="5000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F5626D6-2762-436C-99DE-338BEE640569}">
      <dsp:nvSpPr>
        <dsp:cNvPr id="0" name=""/>
        <dsp:cNvSpPr/>
      </dsp:nvSpPr>
      <dsp:spPr>
        <a:xfrm>
          <a:off x="1968" y="1728684"/>
          <a:ext cx="3740478" cy="935119"/>
        </a:xfrm>
        <a:prstGeom prst="roundRect">
          <a:avLst>
            <a:gd name="adj" fmla="val 10000"/>
          </a:avLst>
        </a:prstGeom>
        <a:solidFill>
          <a:schemeClr val="bg1">
            <a:lumMod val="50000"/>
            <a:alpha val="90000"/>
          </a:schemeClr>
        </a:solidFill>
        <a:ln w="25400" cap="flat" cmpd="sng" algn="ctr">
          <a:solidFill>
            <a:schemeClr val="bg1">
              <a:lumMod val="5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ct val="35000"/>
            </a:spcAft>
          </a:pPr>
          <a:r>
            <a:rPr lang="es-PY" sz="1800" b="1" kern="1200" dirty="0" smtClean="0">
              <a:solidFill>
                <a:schemeClr val="bg1"/>
              </a:solidFill>
              <a:latin typeface="Book Antiqua" panose="02040602050305030304" pitchFamily="18" charset="0"/>
            </a:rPr>
            <a:t>Capital Humano fortalecido </a:t>
          </a:r>
        </a:p>
      </dsp:txBody>
      <dsp:txXfrm>
        <a:off x="29357" y="1756073"/>
        <a:ext cx="3685700" cy="880341"/>
      </dsp:txXfrm>
    </dsp:sp>
    <dsp:sp modelId="{BE22857D-59C2-4FB2-A0D5-8D8CB356B508}">
      <dsp:nvSpPr>
        <dsp:cNvPr id="0" name=""/>
        <dsp:cNvSpPr/>
      </dsp:nvSpPr>
      <dsp:spPr>
        <a:xfrm rot="5400000">
          <a:off x="1790385" y="2745626"/>
          <a:ext cx="163645" cy="163645"/>
        </a:xfrm>
        <a:prstGeom prst="rightArrow">
          <a:avLst>
            <a:gd name="adj1" fmla="val 66700"/>
            <a:gd name="adj2" fmla="val 50000"/>
          </a:avLst>
        </a:prstGeom>
        <a:solidFill>
          <a:schemeClr val="accent2">
            <a:lumMod val="5000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12F95EF0-6794-4308-8A3A-7586FF373F62}">
      <dsp:nvSpPr>
        <dsp:cNvPr id="0" name=""/>
        <dsp:cNvSpPr/>
      </dsp:nvSpPr>
      <dsp:spPr>
        <a:xfrm>
          <a:off x="1968" y="2991095"/>
          <a:ext cx="3740478" cy="935119"/>
        </a:xfrm>
        <a:prstGeom prst="roundRect">
          <a:avLst>
            <a:gd name="adj" fmla="val 10000"/>
          </a:avLst>
        </a:prstGeom>
        <a:solidFill>
          <a:schemeClr val="accent2">
            <a:lumMod val="20000"/>
            <a:lumOff val="80000"/>
            <a:alpha val="90000"/>
          </a:schemeClr>
        </a:solidFill>
        <a:ln w="25400" cap="flat" cmpd="sng" algn="ctr">
          <a:solidFill>
            <a:schemeClr val="accent2">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l" defTabSz="711200">
            <a:lnSpc>
              <a:spcPct val="90000"/>
            </a:lnSpc>
            <a:spcBef>
              <a:spcPct val="0"/>
            </a:spcBef>
            <a:spcAft>
              <a:spcPct val="35000"/>
            </a:spcAft>
          </a:pPr>
          <a:r>
            <a:rPr lang="es-MX" sz="1600" b="1" kern="1200" dirty="0" smtClean="0">
              <a:solidFill>
                <a:schemeClr val="accent2">
                  <a:lumMod val="50000"/>
                </a:schemeClr>
              </a:solidFill>
              <a:latin typeface="Book Antiqua" panose="02040602050305030304" pitchFamily="18" charset="0"/>
            </a:rPr>
            <a:t>Contraparte de entidades evaluadas valoran recomendaciones, como aporte para mejorar la gestión</a:t>
          </a:r>
          <a:endParaRPr lang="es-PY" sz="1600" b="1" kern="1200" dirty="0" smtClean="0">
            <a:solidFill>
              <a:schemeClr val="accent2">
                <a:lumMod val="50000"/>
              </a:schemeClr>
            </a:solidFill>
            <a:latin typeface="Book Antiqua" panose="02040602050305030304" pitchFamily="18" charset="0"/>
          </a:endParaRPr>
        </a:p>
      </dsp:txBody>
      <dsp:txXfrm>
        <a:off x="29357" y="3018484"/>
        <a:ext cx="3685700" cy="88034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CEBAD-493C-4632-B804-28A5EC4B413B}">
      <dsp:nvSpPr>
        <dsp:cNvPr id="0" name=""/>
        <dsp:cNvSpPr/>
      </dsp:nvSpPr>
      <dsp:spPr>
        <a:xfrm rot="16200000">
          <a:off x="-914611" y="916930"/>
          <a:ext cx="4063999" cy="2230139"/>
        </a:xfrm>
        <a:prstGeom prst="flowChartManualOperation">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lvl="0" algn="l" defTabSz="889000">
            <a:lnSpc>
              <a:spcPct val="90000"/>
            </a:lnSpc>
            <a:spcBef>
              <a:spcPct val="0"/>
            </a:spcBef>
            <a:spcAft>
              <a:spcPct val="35000"/>
            </a:spcAft>
          </a:pPr>
          <a:r>
            <a:rPr lang="es-PY" sz="2000" kern="1200" dirty="0" smtClean="0"/>
            <a:t>Información Primaria</a:t>
          </a:r>
        </a:p>
        <a:p>
          <a:pPr lvl="0" algn="l" defTabSz="889000">
            <a:lnSpc>
              <a:spcPct val="90000"/>
            </a:lnSpc>
            <a:spcBef>
              <a:spcPct val="0"/>
            </a:spcBef>
            <a:spcAft>
              <a:spcPct val="35000"/>
            </a:spcAft>
          </a:pPr>
          <a:endParaRPr lang="es-PY" sz="1100" kern="1200" dirty="0"/>
        </a:p>
        <a:p>
          <a:pPr marL="114300" lvl="1" indent="-114300" algn="l" defTabSz="666750">
            <a:lnSpc>
              <a:spcPct val="90000"/>
            </a:lnSpc>
            <a:spcBef>
              <a:spcPct val="0"/>
            </a:spcBef>
            <a:spcAft>
              <a:spcPct val="15000"/>
            </a:spcAft>
            <a:buChar char="••"/>
          </a:pPr>
          <a:r>
            <a:rPr lang="es-PY" sz="1500" kern="1200" dirty="0" smtClean="0"/>
            <a:t>Entrevistas a referentes Institucionales</a:t>
          </a:r>
          <a:endParaRPr lang="es-PY" sz="1500" kern="1200" dirty="0"/>
        </a:p>
        <a:p>
          <a:pPr marL="114300" lvl="1" indent="-114300" algn="l" defTabSz="666750">
            <a:lnSpc>
              <a:spcPct val="90000"/>
            </a:lnSpc>
            <a:spcBef>
              <a:spcPct val="0"/>
            </a:spcBef>
            <a:spcAft>
              <a:spcPct val="15000"/>
            </a:spcAft>
            <a:buChar char="••"/>
          </a:pPr>
          <a:r>
            <a:rPr lang="es-PY" sz="1500" kern="1200" dirty="0" smtClean="0"/>
            <a:t>Entrevistas a Beneficiarios</a:t>
          </a:r>
          <a:endParaRPr lang="es-PY" sz="1500" kern="1200" dirty="0"/>
        </a:p>
        <a:p>
          <a:pPr marL="114300" lvl="1" indent="-114300" algn="l" defTabSz="666750">
            <a:lnSpc>
              <a:spcPct val="90000"/>
            </a:lnSpc>
            <a:spcBef>
              <a:spcPct val="0"/>
            </a:spcBef>
            <a:spcAft>
              <a:spcPct val="15000"/>
            </a:spcAft>
            <a:buChar char="••"/>
          </a:pPr>
          <a:r>
            <a:rPr lang="es-PY" sz="1500" kern="1200" dirty="0" smtClean="0"/>
            <a:t>Grupo Focales</a:t>
          </a:r>
          <a:endParaRPr lang="es-PY" sz="1500" kern="1200" dirty="0"/>
        </a:p>
      </dsp:txBody>
      <dsp:txXfrm rot="5400000">
        <a:off x="2319" y="812800"/>
        <a:ext cx="2230139" cy="2438399"/>
      </dsp:txXfrm>
    </dsp:sp>
    <dsp:sp modelId="{12C20918-48C0-4CB6-9704-F8143DDA9F2B}">
      <dsp:nvSpPr>
        <dsp:cNvPr id="0" name=""/>
        <dsp:cNvSpPr/>
      </dsp:nvSpPr>
      <dsp:spPr>
        <a:xfrm rot="16200000">
          <a:off x="1482787" y="916930"/>
          <a:ext cx="4063999" cy="2230139"/>
        </a:xfrm>
        <a:prstGeom prst="flowChartManualOperation">
          <a:avLst/>
        </a:prstGeom>
        <a:solidFill>
          <a:schemeClr val="bg1">
            <a:lumMod val="8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lvl="0" algn="l" defTabSz="889000">
            <a:lnSpc>
              <a:spcPct val="90000"/>
            </a:lnSpc>
            <a:spcBef>
              <a:spcPct val="0"/>
            </a:spcBef>
            <a:spcAft>
              <a:spcPct val="35000"/>
            </a:spcAft>
          </a:pPr>
          <a:r>
            <a:rPr lang="es-PY" sz="2000" b="1" kern="1200" dirty="0" smtClean="0">
              <a:solidFill>
                <a:schemeClr val="tx1"/>
              </a:solidFill>
            </a:rPr>
            <a:t>Información Secundaria</a:t>
          </a:r>
        </a:p>
        <a:p>
          <a:pPr lvl="0" algn="l" defTabSz="889000">
            <a:lnSpc>
              <a:spcPct val="90000"/>
            </a:lnSpc>
            <a:spcBef>
              <a:spcPct val="0"/>
            </a:spcBef>
            <a:spcAft>
              <a:spcPct val="35000"/>
            </a:spcAft>
          </a:pPr>
          <a:endParaRPr lang="es-PY" sz="1000" kern="1200" dirty="0">
            <a:solidFill>
              <a:schemeClr val="tx1"/>
            </a:solidFill>
          </a:endParaRPr>
        </a:p>
        <a:p>
          <a:pPr marL="114300" lvl="1" indent="-114300" algn="l" defTabSz="577850">
            <a:lnSpc>
              <a:spcPct val="90000"/>
            </a:lnSpc>
            <a:spcBef>
              <a:spcPct val="0"/>
            </a:spcBef>
            <a:spcAft>
              <a:spcPct val="15000"/>
            </a:spcAft>
            <a:buChar char="••"/>
          </a:pPr>
          <a:r>
            <a:rPr lang="es-PY" sz="1300" kern="1200" dirty="0" smtClean="0">
              <a:solidFill>
                <a:schemeClr val="tx1"/>
              </a:solidFill>
            </a:rPr>
            <a:t>Datos Financieros – SIAF.</a:t>
          </a:r>
          <a:endParaRPr lang="es-PY" sz="1300" kern="1200" dirty="0">
            <a:solidFill>
              <a:schemeClr val="tx1"/>
            </a:solidFill>
          </a:endParaRPr>
        </a:p>
        <a:p>
          <a:pPr marL="114300" lvl="1" indent="-114300" algn="l" defTabSz="577850">
            <a:lnSpc>
              <a:spcPct val="90000"/>
            </a:lnSpc>
            <a:spcBef>
              <a:spcPct val="0"/>
            </a:spcBef>
            <a:spcAft>
              <a:spcPct val="15000"/>
            </a:spcAft>
            <a:buChar char="••"/>
          </a:pPr>
          <a:r>
            <a:rPr lang="es-PY" sz="1300" kern="1200" dirty="0" smtClean="0">
              <a:solidFill>
                <a:schemeClr val="tx1"/>
              </a:solidFill>
            </a:rPr>
            <a:t>Planes Institucionales</a:t>
          </a:r>
          <a:endParaRPr lang="es-PY" sz="1300" kern="1200" dirty="0">
            <a:solidFill>
              <a:schemeClr val="tx1"/>
            </a:solidFill>
          </a:endParaRPr>
        </a:p>
        <a:p>
          <a:pPr marL="114300" lvl="1" indent="-114300" algn="l" defTabSz="577850">
            <a:lnSpc>
              <a:spcPct val="90000"/>
            </a:lnSpc>
            <a:spcBef>
              <a:spcPct val="0"/>
            </a:spcBef>
            <a:spcAft>
              <a:spcPct val="15000"/>
            </a:spcAft>
            <a:buChar char="••"/>
          </a:pPr>
          <a:r>
            <a:rPr lang="es-PY" sz="1300" kern="1200" dirty="0" smtClean="0">
              <a:solidFill>
                <a:schemeClr val="tx1"/>
              </a:solidFill>
            </a:rPr>
            <a:t>Informes de Gestión </a:t>
          </a:r>
          <a:endParaRPr lang="es-PY" sz="1300" kern="1200" dirty="0">
            <a:solidFill>
              <a:schemeClr val="tx1"/>
            </a:solidFill>
          </a:endParaRPr>
        </a:p>
        <a:p>
          <a:pPr marL="114300" lvl="1" indent="-114300" algn="l" defTabSz="577850">
            <a:lnSpc>
              <a:spcPct val="90000"/>
            </a:lnSpc>
            <a:spcBef>
              <a:spcPct val="0"/>
            </a:spcBef>
            <a:spcAft>
              <a:spcPct val="15000"/>
            </a:spcAft>
            <a:buChar char="••"/>
          </a:pPr>
          <a:r>
            <a:rPr lang="es-PY" sz="1300" kern="1200" dirty="0" smtClean="0">
              <a:solidFill>
                <a:schemeClr val="tx1"/>
              </a:solidFill>
            </a:rPr>
            <a:t>Memorias Institucionales</a:t>
          </a:r>
          <a:endParaRPr lang="es-PY" sz="1300" kern="1200" dirty="0">
            <a:solidFill>
              <a:schemeClr val="tx1"/>
            </a:solidFill>
          </a:endParaRPr>
        </a:p>
        <a:p>
          <a:pPr marL="114300" lvl="1" indent="-114300" algn="l" defTabSz="577850">
            <a:lnSpc>
              <a:spcPct val="90000"/>
            </a:lnSpc>
            <a:spcBef>
              <a:spcPct val="0"/>
            </a:spcBef>
            <a:spcAft>
              <a:spcPct val="15000"/>
            </a:spcAft>
            <a:buChar char="••"/>
          </a:pPr>
          <a:r>
            <a:rPr lang="es-PY" sz="1300" kern="1200" dirty="0" smtClean="0">
              <a:solidFill>
                <a:schemeClr val="tx1"/>
              </a:solidFill>
            </a:rPr>
            <a:t>Datos Estadísticos</a:t>
          </a:r>
          <a:endParaRPr lang="es-PY" sz="1300" kern="1200" dirty="0">
            <a:solidFill>
              <a:schemeClr val="tx1"/>
            </a:solidFill>
          </a:endParaRPr>
        </a:p>
        <a:p>
          <a:pPr marL="114300" lvl="1" indent="-114300" algn="l" defTabSz="577850">
            <a:lnSpc>
              <a:spcPct val="90000"/>
            </a:lnSpc>
            <a:spcBef>
              <a:spcPct val="0"/>
            </a:spcBef>
            <a:spcAft>
              <a:spcPct val="15000"/>
            </a:spcAft>
            <a:buChar char="••"/>
          </a:pPr>
          <a:r>
            <a:rPr lang="es-PY" sz="1300" kern="1200" dirty="0" smtClean="0">
              <a:solidFill>
                <a:schemeClr val="tx1"/>
              </a:solidFill>
            </a:rPr>
            <a:t>Pagina Web</a:t>
          </a:r>
          <a:endParaRPr lang="es-PY" sz="1300" kern="1200" dirty="0">
            <a:solidFill>
              <a:schemeClr val="tx1"/>
            </a:solidFill>
          </a:endParaRPr>
        </a:p>
        <a:p>
          <a:pPr marL="114300" lvl="1" indent="-114300" algn="l" defTabSz="577850">
            <a:lnSpc>
              <a:spcPct val="90000"/>
            </a:lnSpc>
            <a:spcBef>
              <a:spcPct val="0"/>
            </a:spcBef>
            <a:spcAft>
              <a:spcPct val="15000"/>
            </a:spcAft>
            <a:buChar char="••"/>
          </a:pPr>
          <a:endParaRPr lang="es-PY" sz="1300" kern="1200" dirty="0">
            <a:solidFill>
              <a:schemeClr val="tx1"/>
            </a:solidFill>
          </a:endParaRPr>
        </a:p>
      </dsp:txBody>
      <dsp:txXfrm rot="5400000">
        <a:off x="2399717" y="812800"/>
        <a:ext cx="2230139" cy="243839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8224BF-C146-4270-842E-46708E1AE15D}">
      <dsp:nvSpPr>
        <dsp:cNvPr id="0" name=""/>
        <dsp:cNvSpPr/>
      </dsp:nvSpPr>
      <dsp:spPr>
        <a:xfrm>
          <a:off x="632" y="502538"/>
          <a:ext cx="1349622" cy="1530978"/>
        </a:xfrm>
        <a:prstGeom prst="roundRect">
          <a:avLst>
            <a:gd name="adj" fmla="val 10000"/>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PY" sz="1800" kern="1200" dirty="0" smtClean="0"/>
            <a:t>Condición de Acceso</a:t>
          </a:r>
        </a:p>
        <a:p>
          <a:pPr lvl="0" algn="ctr" defTabSz="800100">
            <a:lnSpc>
              <a:spcPct val="90000"/>
            </a:lnSpc>
            <a:spcBef>
              <a:spcPct val="0"/>
            </a:spcBef>
            <a:spcAft>
              <a:spcPct val="35000"/>
            </a:spcAft>
          </a:pPr>
          <a:endParaRPr lang="es-PY" sz="1800" kern="1200" dirty="0" smtClean="0"/>
        </a:p>
        <a:p>
          <a:pPr lvl="0" algn="ctr" defTabSz="800100">
            <a:lnSpc>
              <a:spcPct val="90000"/>
            </a:lnSpc>
            <a:spcBef>
              <a:spcPct val="0"/>
            </a:spcBef>
            <a:spcAft>
              <a:spcPct val="35000"/>
            </a:spcAft>
          </a:pPr>
          <a:r>
            <a:rPr lang="es-PY" sz="1800" kern="1200" dirty="0" smtClean="0"/>
            <a:t>Regular</a:t>
          </a:r>
          <a:endParaRPr lang="es-PY" sz="1800" kern="1200" dirty="0"/>
        </a:p>
      </dsp:txBody>
      <dsp:txXfrm>
        <a:off x="40161" y="542067"/>
        <a:ext cx="1270564" cy="1451920"/>
      </dsp:txXfrm>
    </dsp:sp>
    <dsp:sp modelId="{994DE78F-AA94-40BE-BA23-0B290F4B23C5}">
      <dsp:nvSpPr>
        <dsp:cNvPr id="0" name=""/>
        <dsp:cNvSpPr/>
      </dsp:nvSpPr>
      <dsp:spPr>
        <a:xfrm>
          <a:off x="1485217" y="1100674"/>
          <a:ext cx="286119" cy="334706"/>
        </a:xfrm>
        <a:prstGeom prst="rightArrow">
          <a:avLst>
            <a:gd name="adj1" fmla="val 60000"/>
            <a:gd name="adj2" fmla="val 50000"/>
          </a:avLst>
        </a:prstGeom>
        <a:solidFill>
          <a:schemeClr val="bg1">
            <a:lumMod val="6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s-PY" sz="1400" kern="1200"/>
        </a:p>
      </dsp:txBody>
      <dsp:txXfrm>
        <a:off x="1485217" y="1167615"/>
        <a:ext cx="200283" cy="200824"/>
      </dsp:txXfrm>
    </dsp:sp>
    <dsp:sp modelId="{89A267B3-5510-4CF7-B2F9-67DDE5B6EDA9}">
      <dsp:nvSpPr>
        <dsp:cNvPr id="0" name=""/>
        <dsp:cNvSpPr/>
      </dsp:nvSpPr>
      <dsp:spPr>
        <a:xfrm>
          <a:off x="1890104" y="502538"/>
          <a:ext cx="1349622" cy="1530978"/>
        </a:xfrm>
        <a:prstGeom prst="roundRect">
          <a:avLst>
            <a:gd name="adj" fmla="val 10000"/>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PY" sz="1800" kern="1200" dirty="0" smtClean="0"/>
            <a:t>Nivel </a:t>
          </a:r>
        </a:p>
        <a:p>
          <a:pPr lvl="0" algn="ctr" defTabSz="800100">
            <a:lnSpc>
              <a:spcPct val="90000"/>
            </a:lnSpc>
            <a:spcBef>
              <a:spcPct val="0"/>
            </a:spcBef>
            <a:spcAft>
              <a:spcPct val="35000"/>
            </a:spcAft>
          </a:pPr>
          <a:r>
            <a:rPr lang="es-PY" sz="1800" kern="1200" dirty="0" smtClean="0"/>
            <a:t>de Calidad</a:t>
          </a:r>
        </a:p>
        <a:p>
          <a:pPr lvl="0" algn="ctr" defTabSz="800100">
            <a:lnSpc>
              <a:spcPct val="90000"/>
            </a:lnSpc>
            <a:spcBef>
              <a:spcPct val="0"/>
            </a:spcBef>
            <a:spcAft>
              <a:spcPct val="35000"/>
            </a:spcAft>
          </a:pPr>
          <a:endParaRPr lang="es-PY" sz="1800" kern="1200" dirty="0" smtClean="0"/>
        </a:p>
        <a:p>
          <a:pPr lvl="0" algn="ctr" defTabSz="800100">
            <a:lnSpc>
              <a:spcPct val="90000"/>
            </a:lnSpc>
            <a:spcBef>
              <a:spcPct val="0"/>
            </a:spcBef>
            <a:spcAft>
              <a:spcPct val="35000"/>
            </a:spcAft>
          </a:pPr>
          <a:r>
            <a:rPr lang="es-PY" sz="1800" kern="1200" dirty="0" smtClean="0"/>
            <a:t>Regular</a:t>
          </a:r>
          <a:endParaRPr lang="es-PY" sz="1800" kern="1200" dirty="0"/>
        </a:p>
      </dsp:txBody>
      <dsp:txXfrm>
        <a:off x="1929633" y="542067"/>
        <a:ext cx="1270564" cy="145192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CCF144-B627-4FEE-A0A2-CCCA152A94A5}">
      <dsp:nvSpPr>
        <dsp:cNvPr id="0" name=""/>
        <dsp:cNvSpPr/>
      </dsp:nvSpPr>
      <dsp:spPr>
        <a:xfrm rot="5400000">
          <a:off x="1215790" y="522749"/>
          <a:ext cx="902025" cy="1500949"/>
        </a:xfrm>
        <a:prstGeom prst="corner">
          <a:avLst>
            <a:gd name="adj1" fmla="val 16120"/>
            <a:gd name="adj2" fmla="val 161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B1208425-7A9E-4BB7-880A-DBE0E578E99E}">
      <dsp:nvSpPr>
        <dsp:cNvPr id="0" name=""/>
        <dsp:cNvSpPr/>
      </dsp:nvSpPr>
      <dsp:spPr>
        <a:xfrm>
          <a:off x="1065220" y="971209"/>
          <a:ext cx="1355065" cy="1187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s-PY" sz="1400" kern="1200" dirty="0" smtClean="0"/>
            <a:t>Implementación del </a:t>
          </a:r>
          <a:r>
            <a:rPr lang="es-PY" sz="1400" b="1" kern="1200" dirty="0" smtClean="0">
              <a:solidFill>
                <a:schemeClr val="accent2">
                  <a:lumMod val="50000"/>
                </a:schemeClr>
              </a:solidFill>
            </a:rPr>
            <a:t>Gestión para Resultados</a:t>
          </a:r>
          <a:endParaRPr lang="es-PY" sz="1400" b="1" kern="1200" dirty="0">
            <a:solidFill>
              <a:schemeClr val="accent2">
                <a:lumMod val="50000"/>
              </a:schemeClr>
            </a:solidFill>
          </a:endParaRPr>
        </a:p>
      </dsp:txBody>
      <dsp:txXfrm>
        <a:off x="1065220" y="971209"/>
        <a:ext cx="1355065" cy="1187794"/>
      </dsp:txXfrm>
    </dsp:sp>
    <dsp:sp modelId="{102C6B61-5964-4919-9CE0-2C3C42593C12}">
      <dsp:nvSpPr>
        <dsp:cNvPr id="0" name=""/>
        <dsp:cNvSpPr/>
      </dsp:nvSpPr>
      <dsp:spPr>
        <a:xfrm>
          <a:off x="2164613" y="412247"/>
          <a:ext cx="255672" cy="255672"/>
        </a:xfrm>
        <a:prstGeom prst="triangle">
          <a:avLst>
            <a:gd name="adj" fmla="val 100000"/>
          </a:avLst>
        </a:prstGeom>
        <a:solidFill>
          <a:schemeClr val="bg1">
            <a:lumMod val="85000"/>
          </a:schemeClr>
        </a:solidFill>
        <a:ln w="25400" cap="flat" cmpd="sng" algn="ctr">
          <a:solidFill>
            <a:schemeClr val="bg1">
              <a:lumMod val="85000"/>
            </a:schemeClr>
          </a:solidFill>
          <a:prstDash val="solid"/>
        </a:ln>
        <a:effectLst/>
      </dsp:spPr>
      <dsp:style>
        <a:lnRef idx="2">
          <a:scrgbClr r="0" g="0" b="0"/>
        </a:lnRef>
        <a:fillRef idx="1">
          <a:scrgbClr r="0" g="0" b="0"/>
        </a:fillRef>
        <a:effectRef idx="0">
          <a:scrgbClr r="0" g="0" b="0"/>
        </a:effectRef>
        <a:fontRef idx="minor">
          <a:schemeClr val="lt1"/>
        </a:fontRef>
      </dsp:style>
    </dsp:sp>
    <dsp:sp modelId="{945C181F-9FAD-493B-9A29-25FC126820AE}">
      <dsp:nvSpPr>
        <dsp:cNvPr id="0" name=""/>
        <dsp:cNvSpPr/>
      </dsp:nvSpPr>
      <dsp:spPr>
        <a:xfrm rot="5400000">
          <a:off x="2874655" y="112261"/>
          <a:ext cx="902025" cy="1500949"/>
        </a:xfrm>
        <a:prstGeom prst="corner">
          <a:avLst>
            <a:gd name="adj1" fmla="val 16120"/>
            <a:gd name="adj2" fmla="val 16110"/>
          </a:avLst>
        </a:prstGeom>
        <a:solidFill>
          <a:schemeClr val="bg1">
            <a:lumMod val="85000"/>
          </a:schemeClr>
        </a:solidFill>
        <a:ln w="25400" cap="flat" cmpd="sng" algn="ctr">
          <a:solidFill>
            <a:schemeClr val="bg1">
              <a:lumMod val="85000"/>
            </a:schemeClr>
          </a:solidFill>
          <a:prstDash val="solid"/>
        </a:ln>
        <a:effectLst/>
      </dsp:spPr>
      <dsp:style>
        <a:lnRef idx="2">
          <a:scrgbClr r="0" g="0" b="0"/>
        </a:lnRef>
        <a:fillRef idx="1">
          <a:scrgbClr r="0" g="0" b="0"/>
        </a:fillRef>
        <a:effectRef idx="0">
          <a:scrgbClr r="0" g="0" b="0"/>
        </a:effectRef>
        <a:fontRef idx="minor">
          <a:schemeClr val="lt1"/>
        </a:fontRef>
      </dsp:style>
    </dsp:sp>
    <dsp:sp modelId="{B17E8237-ACF6-45BA-80C5-C3AF97AB9582}">
      <dsp:nvSpPr>
        <dsp:cNvPr id="0" name=""/>
        <dsp:cNvSpPr/>
      </dsp:nvSpPr>
      <dsp:spPr>
        <a:xfrm>
          <a:off x="2724085" y="560721"/>
          <a:ext cx="1355065" cy="1187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s-PY" sz="1400" kern="1200" dirty="0" smtClean="0"/>
            <a:t>Avances en </a:t>
          </a:r>
          <a:r>
            <a:rPr lang="es-PY" sz="1400" b="1" kern="1200" dirty="0" smtClean="0">
              <a:solidFill>
                <a:schemeClr val="accent2">
                  <a:lumMod val="50000"/>
                </a:schemeClr>
              </a:solidFill>
            </a:rPr>
            <a:t>Presupuesto por Resultados</a:t>
          </a:r>
          <a:endParaRPr lang="es-PY" sz="1400" b="1" kern="1200" dirty="0">
            <a:solidFill>
              <a:schemeClr val="accent2">
                <a:lumMod val="50000"/>
              </a:schemeClr>
            </a:solidFill>
          </a:endParaRPr>
        </a:p>
      </dsp:txBody>
      <dsp:txXfrm>
        <a:off x="2724085" y="560721"/>
        <a:ext cx="1355065" cy="1187794"/>
      </dsp:txXfrm>
    </dsp:sp>
    <dsp:sp modelId="{DC23A6D3-F656-4C6A-B6E1-0EB622A06CA4}">
      <dsp:nvSpPr>
        <dsp:cNvPr id="0" name=""/>
        <dsp:cNvSpPr/>
      </dsp:nvSpPr>
      <dsp:spPr>
        <a:xfrm>
          <a:off x="3823478" y="1759"/>
          <a:ext cx="255672" cy="255672"/>
        </a:xfrm>
        <a:prstGeom prst="triangle">
          <a:avLst>
            <a:gd name="adj" fmla="val 10000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E3FD34D5-DAE6-4D44-8D2F-2686822B7223}">
      <dsp:nvSpPr>
        <dsp:cNvPr id="0" name=""/>
        <dsp:cNvSpPr/>
      </dsp:nvSpPr>
      <dsp:spPr>
        <a:xfrm rot="5400000">
          <a:off x="4539997" y="-304702"/>
          <a:ext cx="902025" cy="1513902"/>
        </a:xfrm>
        <a:prstGeom prst="corner">
          <a:avLst>
            <a:gd name="adj1" fmla="val 16120"/>
            <a:gd name="adj2" fmla="val 161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CF999BEC-CD10-4EA2-BC48-C19AE99479AB}">
      <dsp:nvSpPr>
        <dsp:cNvPr id="0" name=""/>
        <dsp:cNvSpPr/>
      </dsp:nvSpPr>
      <dsp:spPr>
        <a:xfrm>
          <a:off x="4392489" y="116702"/>
          <a:ext cx="1570927" cy="11877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s-PY" sz="1400" kern="1200" dirty="0" smtClean="0"/>
            <a:t>Vinculación </a:t>
          </a:r>
        </a:p>
        <a:p>
          <a:pPr lvl="0" algn="l" defTabSz="622300">
            <a:lnSpc>
              <a:spcPct val="90000"/>
            </a:lnSpc>
            <a:spcBef>
              <a:spcPct val="0"/>
            </a:spcBef>
            <a:spcAft>
              <a:spcPct val="35000"/>
            </a:spcAft>
          </a:pPr>
          <a:r>
            <a:rPr lang="es-PY" sz="1400" b="1" kern="1200" dirty="0" smtClean="0">
              <a:solidFill>
                <a:schemeClr val="accent2">
                  <a:lumMod val="50000"/>
                </a:schemeClr>
              </a:solidFill>
            </a:rPr>
            <a:t>Plan -Presupuesto</a:t>
          </a:r>
          <a:endParaRPr lang="es-PY" sz="1400" b="1" kern="1200" dirty="0">
            <a:solidFill>
              <a:schemeClr val="accent2">
                <a:lumMod val="50000"/>
              </a:schemeClr>
            </a:solidFill>
          </a:endParaRPr>
        </a:p>
      </dsp:txBody>
      <dsp:txXfrm>
        <a:off x="4392489" y="116702"/>
        <a:ext cx="1570927" cy="118779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C9D528-2DED-4341-BE3B-6575A360BF9B}">
      <dsp:nvSpPr>
        <dsp:cNvPr id="0" name=""/>
        <dsp:cNvSpPr/>
      </dsp:nvSpPr>
      <dsp:spPr>
        <a:xfrm>
          <a:off x="0" y="0"/>
          <a:ext cx="763284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55AC89-FC2E-42E5-AAEA-1F970ADEA94D}">
      <dsp:nvSpPr>
        <dsp:cNvPr id="0" name=""/>
        <dsp:cNvSpPr/>
      </dsp:nvSpPr>
      <dsp:spPr>
        <a:xfrm>
          <a:off x="0" y="0"/>
          <a:ext cx="1526569" cy="5400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s-PY" sz="2900" b="1" kern="1200" dirty="0" smtClean="0">
              <a:solidFill>
                <a:schemeClr val="accent2">
                  <a:lumMod val="50000"/>
                </a:schemeClr>
              </a:solidFill>
            </a:rPr>
            <a:t>Desafíos</a:t>
          </a:r>
          <a:endParaRPr lang="es-PY" sz="2900" b="1" kern="1200" dirty="0">
            <a:solidFill>
              <a:schemeClr val="accent2">
                <a:lumMod val="50000"/>
              </a:schemeClr>
            </a:solidFill>
          </a:endParaRPr>
        </a:p>
      </dsp:txBody>
      <dsp:txXfrm>
        <a:off x="0" y="0"/>
        <a:ext cx="1526569" cy="5400600"/>
      </dsp:txXfrm>
    </dsp:sp>
    <dsp:sp modelId="{D04436B6-0FE4-4D22-A636-1D2FD7606772}">
      <dsp:nvSpPr>
        <dsp:cNvPr id="0" name=""/>
        <dsp:cNvSpPr/>
      </dsp:nvSpPr>
      <dsp:spPr>
        <a:xfrm>
          <a:off x="1641062" y="94932"/>
          <a:ext cx="5991785" cy="1898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s-PY" sz="1700" i="1" kern="1200" dirty="0" smtClean="0">
              <a:solidFill>
                <a:schemeClr val="accent2">
                  <a:lumMod val="50000"/>
                </a:schemeClr>
              </a:solidFill>
            </a:rPr>
            <a:t>Formación de recursos humanos especializados que contribuyan a crear un Sistema nacional de evaluación más integrado</a:t>
          </a:r>
        </a:p>
        <a:p>
          <a:pPr lvl="0" algn="l" defTabSz="755650">
            <a:lnSpc>
              <a:spcPct val="90000"/>
            </a:lnSpc>
            <a:spcBef>
              <a:spcPct val="0"/>
            </a:spcBef>
            <a:spcAft>
              <a:spcPct val="35000"/>
            </a:spcAft>
          </a:pPr>
          <a:endParaRPr lang="es-PY" sz="1700" i="1" kern="1200" dirty="0" smtClean="0">
            <a:solidFill>
              <a:schemeClr val="accent2">
                <a:lumMod val="50000"/>
              </a:schemeClr>
            </a:solidFill>
          </a:endParaRPr>
        </a:p>
        <a:p>
          <a:pPr lvl="0" algn="l" defTabSz="755650">
            <a:lnSpc>
              <a:spcPct val="90000"/>
            </a:lnSpc>
            <a:spcBef>
              <a:spcPct val="0"/>
            </a:spcBef>
            <a:spcAft>
              <a:spcPct val="35000"/>
            </a:spcAft>
          </a:pPr>
          <a:r>
            <a:rPr lang="es-PY" sz="1700" i="1" kern="1200" dirty="0" smtClean="0">
              <a:solidFill>
                <a:schemeClr val="accent2">
                  <a:lumMod val="50000"/>
                </a:schemeClr>
              </a:solidFill>
            </a:rPr>
            <a:t>Consolidación del uso de metodologías y herramientas para la planificación-presupuestación-evaluación de la calidad de gasto en el horizonte plurianual</a:t>
          </a:r>
          <a:endParaRPr lang="es-PY" sz="1700" kern="1200" dirty="0"/>
        </a:p>
      </dsp:txBody>
      <dsp:txXfrm>
        <a:off x="1641062" y="94932"/>
        <a:ext cx="5991785" cy="1898648"/>
      </dsp:txXfrm>
    </dsp:sp>
    <dsp:sp modelId="{1BB85404-304E-42BA-9EB2-4239299B7D7D}">
      <dsp:nvSpPr>
        <dsp:cNvPr id="0" name=""/>
        <dsp:cNvSpPr/>
      </dsp:nvSpPr>
      <dsp:spPr>
        <a:xfrm>
          <a:off x="1526569" y="880365"/>
          <a:ext cx="6106278" cy="0"/>
        </a:xfrm>
        <a:prstGeom prst="line">
          <a:avLst/>
        </a:prstGeom>
        <a:blipFill rotWithShape="0">
          <a:blip xmlns:r="http://schemas.openxmlformats.org/officeDocument/2006/relationships" r:embed="rId1"/>
          <a:stretch>
            <a:fillRect/>
          </a:stretch>
        </a:blip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sp>
    <dsp:sp modelId="{8409EEC6-D765-4C47-A63A-B041D45A426C}">
      <dsp:nvSpPr>
        <dsp:cNvPr id="0" name=""/>
        <dsp:cNvSpPr/>
      </dsp:nvSpPr>
      <dsp:spPr>
        <a:xfrm>
          <a:off x="1641062" y="2088513"/>
          <a:ext cx="5991785" cy="18986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s-PY" sz="1700" i="1" kern="1200" dirty="0" smtClean="0">
              <a:solidFill>
                <a:schemeClr val="accent2">
                  <a:lumMod val="50000"/>
                </a:schemeClr>
              </a:solidFill>
            </a:rPr>
            <a:t>Impulsar el empoderamiento de las Entidades a una mayor cultura de la Evaluación.</a:t>
          </a:r>
          <a:endParaRPr lang="es-PY" sz="1700" kern="1200" dirty="0"/>
        </a:p>
      </dsp:txBody>
      <dsp:txXfrm>
        <a:off x="1641062" y="2088513"/>
        <a:ext cx="5991785" cy="1898648"/>
      </dsp:txXfrm>
    </dsp:sp>
    <dsp:sp modelId="{9DF525AD-CCC8-4B57-B59C-02EC0D0A5318}">
      <dsp:nvSpPr>
        <dsp:cNvPr id="0" name=""/>
        <dsp:cNvSpPr/>
      </dsp:nvSpPr>
      <dsp:spPr>
        <a:xfrm>
          <a:off x="1526569" y="2905590"/>
          <a:ext cx="6106278" cy="0"/>
        </a:xfrm>
        <a:prstGeom prst="line">
          <a:avLst/>
        </a:prstGeom>
        <a:solidFill>
          <a:schemeClr val="accent1">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sp>
    <dsp:sp modelId="{6D2C0FB2-8946-4C27-B6B2-E1B6D2217C4B}">
      <dsp:nvSpPr>
        <dsp:cNvPr id="0" name=""/>
        <dsp:cNvSpPr/>
      </dsp:nvSpPr>
      <dsp:spPr>
        <a:xfrm>
          <a:off x="1641062" y="3037837"/>
          <a:ext cx="5991785" cy="1217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s-PY" sz="1700" i="1" kern="1200" dirty="0" smtClean="0">
              <a:solidFill>
                <a:schemeClr val="accent2">
                  <a:lumMod val="50000"/>
                </a:schemeClr>
              </a:solidFill>
            </a:rPr>
            <a:t>Impulsar la creación de áreas de Monitoreo y Evaluación en las Entidades que componen el Presupuesto General de la Nación</a:t>
          </a:r>
          <a:endParaRPr lang="es-PY" sz="1700" kern="1200" dirty="0"/>
        </a:p>
      </dsp:txBody>
      <dsp:txXfrm>
        <a:off x="1641062" y="3037837"/>
        <a:ext cx="5991785" cy="1217090"/>
      </dsp:txXfrm>
    </dsp:sp>
    <dsp:sp modelId="{CAC1F564-471A-46EE-BB83-5BAC75115E74}">
      <dsp:nvSpPr>
        <dsp:cNvPr id="0" name=""/>
        <dsp:cNvSpPr/>
      </dsp:nvSpPr>
      <dsp:spPr>
        <a:xfrm>
          <a:off x="1526569" y="5299184"/>
          <a:ext cx="6106278"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06102-C649-4D23-A745-28516C11BBC8}">
      <dsp:nvSpPr>
        <dsp:cNvPr id="0" name=""/>
        <dsp:cNvSpPr/>
      </dsp:nvSpPr>
      <dsp:spPr>
        <a:xfrm>
          <a:off x="0" y="171468"/>
          <a:ext cx="5040559" cy="467747"/>
        </a:xfrm>
        <a:prstGeom prst="rect">
          <a:avLst/>
        </a:prstGeom>
        <a:solidFill>
          <a:schemeClr val="accent2">
            <a:lumMod val="60000"/>
            <a:lumOff val="40000"/>
            <a:alpha val="9000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FD9B4202-5BA8-4B1B-8DAA-6AE0F6680486}">
      <dsp:nvSpPr>
        <dsp:cNvPr id="0" name=""/>
        <dsp:cNvSpPr/>
      </dsp:nvSpPr>
      <dsp:spPr>
        <a:xfrm>
          <a:off x="169180" y="40248"/>
          <a:ext cx="4797254" cy="46974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65" tIns="0" rIns="133365" bIns="0" numCol="1" spcCol="1270" anchor="ctr" anchorCtr="0">
          <a:noAutofit/>
        </a:bodyPr>
        <a:lstStyle/>
        <a:p>
          <a:pPr lvl="0" algn="l" defTabSz="622300">
            <a:lnSpc>
              <a:spcPct val="90000"/>
            </a:lnSpc>
            <a:spcBef>
              <a:spcPct val="0"/>
            </a:spcBef>
            <a:spcAft>
              <a:spcPct val="35000"/>
            </a:spcAft>
          </a:pPr>
          <a:r>
            <a:rPr lang="es-PY" sz="1400" kern="1200" dirty="0" smtClean="0"/>
            <a:t>Vinculación plan presupuesto con especial incidencia en la planificación estratégica</a:t>
          </a:r>
          <a:endParaRPr lang="es-PY" sz="1400" kern="1200" dirty="0"/>
        </a:p>
      </dsp:txBody>
      <dsp:txXfrm>
        <a:off x="192111" y="63179"/>
        <a:ext cx="4751392" cy="423884"/>
      </dsp:txXfrm>
    </dsp:sp>
    <dsp:sp modelId="{759E71FB-69AA-4978-AED1-6D8C0919B4AF}">
      <dsp:nvSpPr>
        <dsp:cNvPr id="0" name=""/>
        <dsp:cNvSpPr/>
      </dsp:nvSpPr>
      <dsp:spPr>
        <a:xfrm>
          <a:off x="0" y="953522"/>
          <a:ext cx="5040559" cy="422907"/>
        </a:xfrm>
        <a:prstGeom prst="rect">
          <a:avLst/>
        </a:prstGeom>
        <a:solidFill>
          <a:schemeClr val="accent2">
            <a:lumMod val="60000"/>
            <a:lumOff val="40000"/>
            <a:alpha val="9000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4277E60F-6459-42BD-A599-EC3004026082}">
      <dsp:nvSpPr>
        <dsp:cNvPr id="0" name=""/>
        <dsp:cNvSpPr/>
      </dsp:nvSpPr>
      <dsp:spPr>
        <a:xfrm>
          <a:off x="240952" y="758015"/>
          <a:ext cx="4797254" cy="520227"/>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65" tIns="0" rIns="133365" bIns="0" numCol="1" spcCol="1270" anchor="ctr" anchorCtr="0">
          <a:noAutofit/>
        </a:bodyPr>
        <a:lstStyle/>
        <a:p>
          <a:pPr lvl="0" algn="l" defTabSz="622300">
            <a:lnSpc>
              <a:spcPct val="90000"/>
            </a:lnSpc>
            <a:spcBef>
              <a:spcPct val="0"/>
            </a:spcBef>
            <a:spcAft>
              <a:spcPct val="35000"/>
            </a:spcAft>
          </a:pPr>
          <a:r>
            <a:rPr lang="es-PY" sz="1400" kern="1200" dirty="0" smtClean="0"/>
            <a:t>La evaluación como instrumento de mejora de la Planificación y Presupuestación.</a:t>
          </a:r>
          <a:endParaRPr lang="es-PY" sz="1400" kern="1200" dirty="0"/>
        </a:p>
      </dsp:txBody>
      <dsp:txXfrm>
        <a:off x="266347" y="783410"/>
        <a:ext cx="4746464" cy="4694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4AF1D-47FD-4344-A422-A442D5A01F35}">
      <dsp:nvSpPr>
        <dsp:cNvPr id="0" name=""/>
        <dsp:cNvSpPr/>
      </dsp:nvSpPr>
      <dsp:spPr>
        <a:xfrm rot="5400000">
          <a:off x="149808" y="2309397"/>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057E43D0-2270-4B13-8EC1-526491575CDD}">
      <dsp:nvSpPr>
        <dsp:cNvPr id="0" name=""/>
        <dsp:cNvSpPr/>
      </dsp:nvSpPr>
      <dsp:spPr>
        <a:xfrm>
          <a:off x="74947" y="2532364"/>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Octubre 2011</a:t>
          </a:r>
        </a:p>
        <a:p>
          <a:pPr lvl="0" algn="l" defTabSz="400050">
            <a:lnSpc>
              <a:spcPct val="90000"/>
            </a:lnSpc>
            <a:spcBef>
              <a:spcPct val="0"/>
            </a:spcBef>
            <a:spcAft>
              <a:spcPct val="35000"/>
            </a:spcAft>
          </a:pPr>
          <a:r>
            <a:rPr lang="es-PY" sz="900" b="0" kern="1200" dirty="0" smtClean="0"/>
            <a:t>Encuentro de programación del Área Temática de Finanzas Publicas en Montevideo, Uruguay. </a:t>
          </a:r>
          <a:endParaRPr lang="es-PY" sz="900" b="0" kern="1200" dirty="0"/>
        </a:p>
      </dsp:txBody>
      <dsp:txXfrm>
        <a:off x="74947" y="2532364"/>
        <a:ext cx="673714" cy="590549"/>
      </dsp:txXfrm>
    </dsp:sp>
    <dsp:sp modelId="{2375343A-F532-4565-AC40-E1E8E40B375F}">
      <dsp:nvSpPr>
        <dsp:cNvPr id="0" name=""/>
        <dsp:cNvSpPr/>
      </dsp:nvSpPr>
      <dsp:spPr>
        <a:xfrm>
          <a:off x="621545" y="2254458"/>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AC725F0D-7A99-4BF2-B231-46E0EB1ED85B}">
      <dsp:nvSpPr>
        <dsp:cNvPr id="0" name=""/>
        <dsp:cNvSpPr/>
      </dsp:nvSpPr>
      <dsp:spPr>
        <a:xfrm rot="5400000">
          <a:off x="974565" y="2105310"/>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E2190F2D-0719-4930-BD79-CE90C062C9C3}">
      <dsp:nvSpPr>
        <dsp:cNvPr id="0" name=""/>
        <dsp:cNvSpPr/>
      </dsp:nvSpPr>
      <dsp:spPr>
        <a:xfrm>
          <a:off x="899704" y="2328276"/>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Noviembre 2011 – Mayo 2012</a:t>
          </a:r>
        </a:p>
        <a:p>
          <a:pPr lvl="0" algn="l" defTabSz="400050">
            <a:lnSpc>
              <a:spcPct val="90000"/>
            </a:lnSpc>
            <a:spcBef>
              <a:spcPct val="0"/>
            </a:spcBef>
            <a:spcAft>
              <a:spcPct val="35000"/>
            </a:spcAft>
          </a:pPr>
          <a:r>
            <a:rPr lang="es-PY" sz="900" b="0" kern="1200" dirty="0" smtClean="0"/>
            <a:t>Preparación y Aprobación del Proyecto Regional de Intervención del Programa Eurosocial</a:t>
          </a:r>
          <a:endParaRPr lang="es-PY" sz="900" b="0" kern="1200" dirty="0"/>
        </a:p>
      </dsp:txBody>
      <dsp:txXfrm>
        <a:off x="899704" y="2328276"/>
        <a:ext cx="673714" cy="590549"/>
      </dsp:txXfrm>
    </dsp:sp>
    <dsp:sp modelId="{84BCB407-469C-4B1B-B938-355BEABAA75F}">
      <dsp:nvSpPr>
        <dsp:cNvPr id="0" name=""/>
        <dsp:cNvSpPr/>
      </dsp:nvSpPr>
      <dsp:spPr>
        <a:xfrm>
          <a:off x="1446302" y="2050371"/>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C5915F9D-A8D0-47D1-9970-9BC2326D257C}">
      <dsp:nvSpPr>
        <dsp:cNvPr id="0" name=""/>
        <dsp:cNvSpPr/>
      </dsp:nvSpPr>
      <dsp:spPr>
        <a:xfrm rot="5400000">
          <a:off x="1799323" y="1901223"/>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20091119-7351-403C-8D70-94F0BD3439AE}">
      <dsp:nvSpPr>
        <dsp:cNvPr id="0" name=""/>
        <dsp:cNvSpPr/>
      </dsp:nvSpPr>
      <dsp:spPr>
        <a:xfrm>
          <a:off x="1729137" y="2132841"/>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Junio 2012</a:t>
          </a:r>
        </a:p>
        <a:p>
          <a:pPr lvl="0" algn="l" defTabSz="400050">
            <a:lnSpc>
              <a:spcPct val="90000"/>
            </a:lnSpc>
            <a:spcBef>
              <a:spcPct val="0"/>
            </a:spcBef>
            <a:spcAft>
              <a:spcPct val="35000"/>
            </a:spcAft>
          </a:pPr>
          <a:r>
            <a:rPr lang="es-PY" sz="900" b="0" kern="1200" dirty="0" smtClean="0"/>
            <a:t>Firma de Compromiso de Cooperación Técnica entre el Ministerio de Hacienda y el Programa Eurosocial.</a:t>
          </a:r>
          <a:endParaRPr lang="es-PY" sz="900" b="0" kern="1200" dirty="0"/>
        </a:p>
      </dsp:txBody>
      <dsp:txXfrm>
        <a:off x="1729137" y="2132841"/>
        <a:ext cx="673714" cy="590549"/>
      </dsp:txXfrm>
    </dsp:sp>
    <dsp:sp modelId="{E0BFFC1C-56B9-44BC-B3CB-C5199B204C3C}">
      <dsp:nvSpPr>
        <dsp:cNvPr id="0" name=""/>
        <dsp:cNvSpPr/>
      </dsp:nvSpPr>
      <dsp:spPr>
        <a:xfrm>
          <a:off x="2271060" y="1846284"/>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C9531B28-4FCA-4FE3-BB05-03448053E94B}">
      <dsp:nvSpPr>
        <dsp:cNvPr id="0" name=""/>
        <dsp:cNvSpPr/>
      </dsp:nvSpPr>
      <dsp:spPr>
        <a:xfrm rot="5400000">
          <a:off x="2624080" y="1697136"/>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6F72B61F-66D7-4159-81D1-EC98AB12506D}">
      <dsp:nvSpPr>
        <dsp:cNvPr id="0" name=""/>
        <dsp:cNvSpPr/>
      </dsp:nvSpPr>
      <dsp:spPr>
        <a:xfrm>
          <a:off x="2549219" y="1920102"/>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Septiembre 2012</a:t>
          </a:r>
        </a:p>
        <a:p>
          <a:pPr lvl="0" algn="l" defTabSz="400050">
            <a:lnSpc>
              <a:spcPct val="90000"/>
            </a:lnSpc>
            <a:spcBef>
              <a:spcPct val="0"/>
            </a:spcBef>
            <a:spcAft>
              <a:spcPct val="35000"/>
            </a:spcAft>
          </a:pPr>
          <a:r>
            <a:rPr lang="es-PY" sz="900" b="0" kern="1200" dirty="0" smtClean="0"/>
            <a:t>taller regional en el que se identificarán los temas en los que los países participantes puedan compartir sus experiencias de reforma y establecer una hoja de ruta común.</a:t>
          </a:r>
          <a:endParaRPr lang="es-PY" sz="900" b="0" kern="1200" dirty="0"/>
        </a:p>
      </dsp:txBody>
      <dsp:txXfrm>
        <a:off x="2549219" y="1920102"/>
        <a:ext cx="673714" cy="590549"/>
      </dsp:txXfrm>
    </dsp:sp>
    <dsp:sp modelId="{6A15012C-428C-4F5A-9014-CEB4539121C3}">
      <dsp:nvSpPr>
        <dsp:cNvPr id="0" name=""/>
        <dsp:cNvSpPr/>
      </dsp:nvSpPr>
      <dsp:spPr>
        <a:xfrm>
          <a:off x="3095817" y="1642197"/>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A5EDE2CC-3165-4658-90AD-57C369C14E5F}">
      <dsp:nvSpPr>
        <dsp:cNvPr id="0" name=""/>
        <dsp:cNvSpPr/>
      </dsp:nvSpPr>
      <dsp:spPr>
        <a:xfrm rot="5400000">
          <a:off x="3448838" y="1493049"/>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C7188135-4FA6-4AEA-A555-82A763B400DD}">
      <dsp:nvSpPr>
        <dsp:cNvPr id="0" name=""/>
        <dsp:cNvSpPr/>
      </dsp:nvSpPr>
      <dsp:spPr>
        <a:xfrm>
          <a:off x="3373977" y="1716015"/>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Diciembre 2012</a:t>
          </a:r>
        </a:p>
        <a:p>
          <a:pPr lvl="0" algn="l" defTabSz="400050">
            <a:lnSpc>
              <a:spcPct val="90000"/>
            </a:lnSpc>
            <a:spcBef>
              <a:spcPct val="0"/>
            </a:spcBef>
            <a:spcAft>
              <a:spcPct val="35000"/>
            </a:spcAft>
          </a:pPr>
          <a:r>
            <a:rPr lang="es-PY" sz="900" b="0" kern="1200" dirty="0" smtClean="0"/>
            <a:t>Taller: Comisión Interinstitucional Ministerio de Hacienda  y Secretaria Técnica de Planificación</a:t>
          </a:r>
          <a:endParaRPr lang="es-PY" sz="900" b="0" kern="1200" dirty="0"/>
        </a:p>
      </dsp:txBody>
      <dsp:txXfrm>
        <a:off x="3373977" y="1716015"/>
        <a:ext cx="673714" cy="590549"/>
      </dsp:txXfrm>
    </dsp:sp>
    <dsp:sp modelId="{AB658558-E939-4369-A71F-A330AF9C51B8}">
      <dsp:nvSpPr>
        <dsp:cNvPr id="0" name=""/>
        <dsp:cNvSpPr/>
      </dsp:nvSpPr>
      <dsp:spPr>
        <a:xfrm>
          <a:off x="3920575" y="1438109"/>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1DB2A836-2495-4018-A11C-E1D68785D4A7}">
      <dsp:nvSpPr>
        <dsp:cNvPr id="0" name=""/>
        <dsp:cNvSpPr/>
      </dsp:nvSpPr>
      <dsp:spPr>
        <a:xfrm rot="5400000">
          <a:off x="4273595" y="1288962"/>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57F56D5D-4A9F-460A-B340-9D1DB9DD383D}">
      <dsp:nvSpPr>
        <dsp:cNvPr id="0" name=""/>
        <dsp:cNvSpPr/>
      </dsp:nvSpPr>
      <dsp:spPr>
        <a:xfrm>
          <a:off x="4198734" y="1511928"/>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Mayo 2013 </a:t>
          </a:r>
        </a:p>
        <a:p>
          <a:pPr lvl="0" algn="l" defTabSz="400050">
            <a:lnSpc>
              <a:spcPct val="90000"/>
            </a:lnSpc>
            <a:spcBef>
              <a:spcPct val="0"/>
            </a:spcBef>
            <a:spcAft>
              <a:spcPct val="35000"/>
            </a:spcAft>
          </a:pPr>
          <a:r>
            <a:rPr lang="es-PY" sz="900" b="0" kern="1200" dirty="0" smtClean="0"/>
            <a:t>Primera Fase del Curso de Modelización y Predicción de Ingresos y Gasto Públicos.</a:t>
          </a:r>
          <a:endParaRPr lang="es-PY" sz="900" b="0" kern="1200" dirty="0"/>
        </a:p>
      </dsp:txBody>
      <dsp:txXfrm>
        <a:off x="4198734" y="1511928"/>
        <a:ext cx="673714" cy="590549"/>
      </dsp:txXfrm>
    </dsp:sp>
    <dsp:sp modelId="{D36B2557-5098-463F-804D-52F89D0AB573}">
      <dsp:nvSpPr>
        <dsp:cNvPr id="0" name=""/>
        <dsp:cNvSpPr/>
      </dsp:nvSpPr>
      <dsp:spPr>
        <a:xfrm>
          <a:off x="4745333" y="1234022"/>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C747D889-AABD-424B-B459-002947216582}">
      <dsp:nvSpPr>
        <dsp:cNvPr id="0" name=""/>
        <dsp:cNvSpPr/>
      </dsp:nvSpPr>
      <dsp:spPr>
        <a:xfrm rot="5400000">
          <a:off x="5098353" y="1084875"/>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B816A784-DEC3-4B95-BC2D-03777305B552}">
      <dsp:nvSpPr>
        <dsp:cNvPr id="0" name=""/>
        <dsp:cNvSpPr/>
      </dsp:nvSpPr>
      <dsp:spPr>
        <a:xfrm>
          <a:off x="5023492" y="1307841"/>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Septiembre 2013 </a:t>
          </a:r>
        </a:p>
        <a:p>
          <a:pPr lvl="0" algn="l" defTabSz="400050">
            <a:lnSpc>
              <a:spcPct val="90000"/>
            </a:lnSpc>
            <a:spcBef>
              <a:spcPct val="0"/>
            </a:spcBef>
            <a:spcAft>
              <a:spcPct val="35000"/>
            </a:spcAft>
          </a:pPr>
          <a:r>
            <a:rPr lang="es-PY" sz="900" b="0" kern="1200" dirty="0" smtClean="0"/>
            <a:t>Segunda Fase Curso de Modelización y Predicción de Ingresos y Gasto Públicos.</a:t>
          </a:r>
          <a:endParaRPr lang="es-PY" sz="900" b="0" kern="1200" dirty="0"/>
        </a:p>
      </dsp:txBody>
      <dsp:txXfrm>
        <a:off x="5023492" y="1307841"/>
        <a:ext cx="673714" cy="590549"/>
      </dsp:txXfrm>
    </dsp:sp>
    <dsp:sp modelId="{FE79FF32-525A-408E-A526-DA186BDCD7CA}">
      <dsp:nvSpPr>
        <dsp:cNvPr id="0" name=""/>
        <dsp:cNvSpPr/>
      </dsp:nvSpPr>
      <dsp:spPr>
        <a:xfrm>
          <a:off x="5570090" y="1029935"/>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CE57BB31-C98F-46C6-9DC2-D019F7E96F61}">
      <dsp:nvSpPr>
        <dsp:cNvPr id="0" name=""/>
        <dsp:cNvSpPr/>
      </dsp:nvSpPr>
      <dsp:spPr>
        <a:xfrm rot="5400000">
          <a:off x="5923110" y="880788"/>
          <a:ext cx="448470" cy="746244"/>
        </a:xfrm>
        <a:prstGeom prst="corner">
          <a:avLst>
            <a:gd name="adj1" fmla="val 16120"/>
            <a:gd name="adj2" fmla="val 16110"/>
          </a:avLst>
        </a:prstGeom>
        <a:solidFill>
          <a:schemeClr val="accent2">
            <a:lumMod val="20000"/>
            <a:lumOff val="80000"/>
          </a:schemeClr>
        </a:soli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1B28D898-1A1F-4D17-A138-CEDFC4168149}">
      <dsp:nvSpPr>
        <dsp:cNvPr id="0" name=""/>
        <dsp:cNvSpPr/>
      </dsp:nvSpPr>
      <dsp:spPr>
        <a:xfrm>
          <a:off x="5848250" y="1103754"/>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Diciembre 2013 </a:t>
          </a:r>
        </a:p>
        <a:p>
          <a:pPr lvl="0" algn="l" defTabSz="400050">
            <a:lnSpc>
              <a:spcPct val="90000"/>
            </a:lnSpc>
            <a:spcBef>
              <a:spcPct val="0"/>
            </a:spcBef>
            <a:spcAft>
              <a:spcPct val="35000"/>
            </a:spcAft>
          </a:pPr>
          <a:r>
            <a:rPr lang="es-PY" sz="900" b="0" kern="1200" dirty="0" smtClean="0"/>
            <a:t>Primera Fase Curso de Evaluación de Impacto.</a:t>
          </a:r>
          <a:endParaRPr lang="es-PY" sz="900" b="0" kern="1200" dirty="0"/>
        </a:p>
      </dsp:txBody>
      <dsp:txXfrm>
        <a:off x="5848250" y="1103754"/>
        <a:ext cx="673714" cy="590549"/>
      </dsp:txXfrm>
    </dsp:sp>
    <dsp:sp modelId="{3856AE53-8E46-4ADE-935A-E1B5061B0C9C}">
      <dsp:nvSpPr>
        <dsp:cNvPr id="0" name=""/>
        <dsp:cNvSpPr/>
      </dsp:nvSpPr>
      <dsp:spPr>
        <a:xfrm>
          <a:off x="6394848" y="825848"/>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BC49A905-F97F-49C3-882B-0679A87BC266}">
      <dsp:nvSpPr>
        <dsp:cNvPr id="0" name=""/>
        <dsp:cNvSpPr/>
      </dsp:nvSpPr>
      <dsp:spPr>
        <a:xfrm rot="5400000">
          <a:off x="6747868" y="676701"/>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98696E1A-C31E-4141-A184-CC1CDE0BC3EA}">
      <dsp:nvSpPr>
        <dsp:cNvPr id="0" name=""/>
        <dsp:cNvSpPr/>
      </dsp:nvSpPr>
      <dsp:spPr>
        <a:xfrm>
          <a:off x="6673007" y="899667"/>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Mayo y Noviembre 2014 </a:t>
          </a:r>
        </a:p>
        <a:p>
          <a:pPr lvl="0" algn="l" defTabSz="400050">
            <a:lnSpc>
              <a:spcPct val="90000"/>
            </a:lnSpc>
            <a:spcBef>
              <a:spcPct val="0"/>
            </a:spcBef>
            <a:spcAft>
              <a:spcPct val="35000"/>
            </a:spcAft>
          </a:pPr>
          <a:r>
            <a:rPr lang="es-PY" sz="900" b="0" kern="1200" dirty="0" smtClean="0"/>
            <a:t>Segunda Fase y Cierre del Curso de Evaluación de Impacto.</a:t>
          </a:r>
          <a:endParaRPr lang="es-PY" sz="900" b="0" kern="1200" dirty="0"/>
        </a:p>
      </dsp:txBody>
      <dsp:txXfrm>
        <a:off x="6673007" y="899667"/>
        <a:ext cx="673714" cy="590549"/>
      </dsp:txXfrm>
    </dsp:sp>
    <dsp:sp modelId="{053A6CF0-7192-4793-86D0-732EA110E0E8}">
      <dsp:nvSpPr>
        <dsp:cNvPr id="0" name=""/>
        <dsp:cNvSpPr/>
      </dsp:nvSpPr>
      <dsp:spPr>
        <a:xfrm>
          <a:off x="7219605" y="621761"/>
          <a:ext cx="127115" cy="127115"/>
        </a:xfrm>
        <a:prstGeom prst="triangle">
          <a:avLst>
            <a:gd name="adj" fmla="val 10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D84B5532-1E65-46FB-BAA6-C8F412FF4576}">
      <dsp:nvSpPr>
        <dsp:cNvPr id="0" name=""/>
        <dsp:cNvSpPr/>
      </dsp:nvSpPr>
      <dsp:spPr>
        <a:xfrm rot="5400000">
          <a:off x="7572625" y="472613"/>
          <a:ext cx="448470" cy="746244"/>
        </a:xfrm>
        <a:prstGeom prst="corner">
          <a:avLst>
            <a:gd name="adj1" fmla="val 16120"/>
            <a:gd name="adj2" fmla="val 1611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5A766423-7C3B-4A85-9C28-294ED80A46B1}">
      <dsp:nvSpPr>
        <dsp:cNvPr id="0" name=""/>
        <dsp:cNvSpPr/>
      </dsp:nvSpPr>
      <dsp:spPr>
        <a:xfrm>
          <a:off x="7497765" y="695580"/>
          <a:ext cx="673714" cy="590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s-PY" sz="900" b="0" kern="1200" dirty="0" smtClean="0"/>
            <a:t>Noviembre 2014 </a:t>
          </a:r>
        </a:p>
        <a:p>
          <a:pPr lvl="0" algn="l" defTabSz="400050">
            <a:lnSpc>
              <a:spcPct val="90000"/>
            </a:lnSpc>
            <a:spcBef>
              <a:spcPct val="0"/>
            </a:spcBef>
            <a:spcAft>
              <a:spcPct val="35000"/>
            </a:spcAft>
          </a:pPr>
          <a:r>
            <a:rPr lang="es-PY" sz="900" b="0" kern="1200" dirty="0" smtClean="0"/>
            <a:t>Seminario Internacional sobre </a:t>
          </a:r>
          <a:r>
            <a:rPr lang="es-PY" sz="800" b="0" kern="1200" dirty="0" smtClean="0"/>
            <a:t>Implementación</a:t>
          </a:r>
          <a:r>
            <a:rPr lang="es-PY" sz="900" b="0" kern="1200" dirty="0" smtClean="0"/>
            <a:t> de Presupuesto de Mediano Plazo</a:t>
          </a:r>
          <a:endParaRPr lang="es-PY" sz="800" b="0" kern="1200" dirty="0" smtClean="0"/>
        </a:p>
      </dsp:txBody>
      <dsp:txXfrm>
        <a:off x="7497765" y="695580"/>
        <a:ext cx="673714" cy="5905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0864DC-E38B-453F-AD91-03D2AFC61B42}">
      <dsp:nvSpPr>
        <dsp:cNvPr id="0" name=""/>
        <dsp:cNvSpPr/>
      </dsp:nvSpPr>
      <dsp:spPr>
        <a:xfrm>
          <a:off x="122502" y="1221"/>
          <a:ext cx="2045333" cy="2045333"/>
        </a:xfrm>
        <a:prstGeom prst="ellipse">
          <a:avLst/>
        </a:prstGeom>
        <a:solidFill>
          <a:schemeClr val="lt1">
            <a:alpha val="5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2562" tIns="20320" rIns="112562" bIns="20320" numCol="1" spcCol="1270" anchor="ctr" anchorCtr="0">
          <a:noAutofit/>
        </a:bodyPr>
        <a:lstStyle/>
        <a:p>
          <a:pPr lvl="0" algn="ctr" defTabSz="711200">
            <a:lnSpc>
              <a:spcPct val="90000"/>
            </a:lnSpc>
            <a:spcBef>
              <a:spcPct val="0"/>
            </a:spcBef>
            <a:spcAft>
              <a:spcPct val="35000"/>
            </a:spcAft>
          </a:pPr>
          <a:r>
            <a:rPr lang="es-PY" sz="1600" kern="1200" dirty="0" smtClean="0"/>
            <a:t>Extensión agraria</a:t>
          </a:r>
          <a:endParaRPr lang="es-PY" sz="1800" kern="1200" dirty="0" smtClean="0"/>
        </a:p>
      </dsp:txBody>
      <dsp:txXfrm>
        <a:off x="422034" y="300753"/>
        <a:ext cx="1446269" cy="1446269"/>
      </dsp:txXfrm>
    </dsp:sp>
    <dsp:sp modelId="{A1CEC238-3207-452B-88DE-CB3B95E41BEE}">
      <dsp:nvSpPr>
        <dsp:cNvPr id="0" name=""/>
        <dsp:cNvSpPr/>
      </dsp:nvSpPr>
      <dsp:spPr>
        <a:xfrm>
          <a:off x="1758769" y="1221"/>
          <a:ext cx="2045333" cy="2045333"/>
        </a:xfrm>
        <a:prstGeom prst="ellipse">
          <a:avLst/>
        </a:prstGeom>
        <a:solidFill>
          <a:schemeClr val="lt1">
            <a:alpha val="5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2562" tIns="20320" rIns="112562" bIns="20320" numCol="1" spcCol="1270" anchor="ctr" anchorCtr="0">
          <a:noAutofit/>
        </a:bodyPr>
        <a:lstStyle/>
        <a:p>
          <a:pPr lvl="0" algn="ctr" defTabSz="711200">
            <a:lnSpc>
              <a:spcPct val="90000"/>
            </a:lnSpc>
            <a:spcBef>
              <a:spcPct val="0"/>
            </a:spcBef>
            <a:spcAft>
              <a:spcPct val="35000"/>
            </a:spcAft>
          </a:pPr>
          <a:r>
            <a:rPr lang="es-PY" sz="1600" kern="1200" dirty="0" smtClean="0"/>
            <a:t>Pensiones de adultos mayores</a:t>
          </a:r>
        </a:p>
      </dsp:txBody>
      <dsp:txXfrm>
        <a:off x="2058301" y="300753"/>
        <a:ext cx="1446269" cy="1446269"/>
      </dsp:txXfrm>
    </dsp:sp>
    <dsp:sp modelId="{D72A9B64-63E4-4852-B6B3-C02E49208D3F}">
      <dsp:nvSpPr>
        <dsp:cNvPr id="0" name=""/>
        <dsp:cNvSpPr/>
      </dsp:nvSpPr>
      <dsp:spPr>
        <a:xfrm>
          <a:off x="3395035" y="1221"/>
          <a:ext cx="2045333" cy="2045333"/>
        </a:xfrm>
        <a:prstGeom prst="ellipse">
          <a:avLst/>
        </a:prstGeom>
        <a:solidFill>
          <a:schemeClr val="lt1">
            <a:alpha val="5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2562" tIns="20320" rIns="112562" bIns="20320" numCol="1" spcCol="1270" anchor="ctr" anchorCtr="0">
          <a:noAutofit/>
        </a:bodyPr>
        <a:lstStyle/>
        <a:p>
          <a:pPr lvl="0" algn="ctr" defTabSz="711200">
            <a:lnSpc>
              <a:spcPct val="90000"/>
            </a:lnSpc>
            <a:spcBef>
              <a:spcPct val="0"/>
            </a:spcBef>
            <a:spcAft>
              <a:spcPct val="35000"/>
            </a:spcAft>
          </a:pPr>
          <a:endParaRPr lang="es-PY" sz="1600" kern="1200" dirty="0" smtClean="0"/>
        </a:p>
        <a:p>
          <a:pPr lvl="0" algn="ctr" defTabSz="711200">
            <a:lnSpc>
              <a:spcPct val="90000"/>
            </a:lnSpc>
            <a:spcBef>
              <a:spcPct val="0"/>
            </a:spcBef>
            <a:spcAft>
              <a:spcPct val="35000"/>
            </a:spcAft>
          </a:pPr>
          <a:r>
            <a:rPr lang="es-PY" sz="1600" kern="1200" dirty="0" smtClean="0"/>
            <a:t>Fiscalización en recaudación y cumplimiento tributario</a:t>
          </a:r>
        </a:p>
        <a:p>
          <a:pPr lvl="0" algn="ctr" defTabSz="711200">
            <a:lnSpc>
              <a:spcPct val="90000"/>
            </a:lnSpc>
            <a:spcBef>
              <a:spcPct val="0"/>
            </a:spcBef>
            <a:spcAft>
              <a:spcPct val="35000"/>
            </a:spcAft>
          </a:pPr>
          <a:endParaRPr lang="es-PY" sz="1600" kern="1200" dirty="0"/>
        </a:p>
      </dsp:txBody>
      <dsp:txXfrm>
        <a:off x="3694567" y="300753"/>
        <a:ext cx="1446269" cy="14462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CFBC4B-42A3-459D-8D65-3BF0E7F52D27}">
      <dsp:nvSpPr>
        <dsp:cNvPr id="0" name=""/>
        <dsp:cNvSpPr/>
      </dsp:nvSpPr>
      <dsp:spPr>
        <a:xfrm>
          <a:off x="1884992" y="3367"/>
          <a:ext cx="2294833" cy="917933"/>
        </a:xfrm>
        <a:prstGeom prst="chevron">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es-AR" altLang="es-PY" sz="1700" b="1" kern="1200" dirty="0" smtClean="0">
              <a:solidFill>
                <a:srgbClr val="FFFFFF"/>
              </a:solidFill>
              <a:latin typeface="Calibri" pitchFamily="34" charset="0"/>
            </a:rPr>
            <a:t>Funciones del Sistema de Evaluación</a:t>
          </a:r>
          <a:endParaRPr lang="es-PY" sz="1700" kern="1200" dirty="0"/>
        </a:p>
      </dsp:txBody>
      <dsp:txXfrm>
        <a:off x="2343959" y="3367"/>
        <a:ext cx="1376900" cy="917933"/>
      </dsp:txXfrm>
    </dsp:sp>
    <dsp:sp modelId="{3927203C-3D1A-4314-9380-3E6060E3B5FF}">
      <dsp:nvSpPr>
        <dsp:cNvPr id="0" name=""/>
        <dsp:cNvSpPr/>
      </dsp:nvSpPr>
      <dsp:spPr>
        <a:xfrm>
          <a:off x="3881497" y="81391"/>
          <a:ext cx="2107963" cy="761884"/>
        </a:xfrm>
        <a:prstGeom prst="chevron">
          <a:avLst/>
        </a:prstGeom>
        <a:solidFill>
          <a:schemeClr val="accent2">
            <a:lumMod val="20000"/>
            <a:lumOff val="80000"/>
            <a:alpha val="90000"/>
          </a:schemeClr>
        </a:solidFill>
        <a:ln w="25400" cap="flat" cmpd="sng" algn="ctr">
          <a:solidFill>
            <a:schemeClr val="accent2">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6985" rIns="0" bIns="6985" numCol="1" spcCol="1270" anchor="ctr" anchorCtr="0">
          <a:noAutofit/>
        </a:bodyPr>
        <a:lstStyle/>
        <a:p>
          <a:pPr lvl="0" algn="ctr" defTabSz="488950">
            <a:lnSpc>
              <a:spcPct val="90000"/>
            </a:lnSpc>
            <a:spcBef>
              <a:spcPct val="0"/>
            </a:spcBef>
            <a:spcAft>
              <a:spcPct val="35000"/>
            </a:spcAft>
          </a:pPr>
          <a:r>
            <a:rPr lang="es-PY" sz="1100" b="1" kern="1200" dirty="0" smtClean="0"/>
            <a:t>Gestión y Ejecución de las Evaluaciones</a:t>
          </a:r>
          <a:endParaRPr lang="es-PY" sz="1100" b="1" kern="1200" dirty="0"/>
        </a:p>
      </dsp:txBody>
      <dsp:txXfrm>
        <a:off x="4262439" y="81391"/>
        <a:ext cx="1346079" cy="761884"/>
      </dsp:txXfrm>
    </dsp:sp>
    <dsp:sp modelId="{0C782B48-85F3-40AB-989D-D0FDB859887E}">
      <dsp:nvSpPr>
        <dsp:cNvPr id="0" name=""/>
        <dsp:cNvSpPr/>
      </dsp:nvSpPr>
      <dsp:spPr>
        <a:xfrm>
          <a:off x="1884992" y="1049811"/>
          <a:ext cx="2294833" cy="917933"/>
        </a:xfrm>
        <a:prstGeom prst="chevron">
          <a:avLst/>
        </a:prstGeom>
        <a:solidFill>
          <a:schemeClr val="bg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es-AR" altLang="es-PY" sz="1700" b="1" kern="1200" dirty="0" smtClean="0">
              <a:solidFill>
                <a:srgbClr val="FFFFFF"/>
              </a:solidFill>
              <a:latin typeface="Calibri" pitchFamily="34" charset="0"/>
            </a:rPr>
            <a:t>Las Funciones son Realizadas</a:t>
          </a:r>
        </a:p>
        <a:p>
          <a:pPr lvl="0" algn="ctr" defTabSz="755650">
            <a:lnSpc>
              <a:spcPct val="90000"/>
            </a:lnSpc>
            <a:spcBef>
              <a:spcPct val="0"/>
            </a:spcBef>
            <a:spcAft>
              <a:spcPct val="35000"/>
            </a:spcAft>
          </a:pPr>
          <a:r>
            <a:rPr lang="es-AR" altLang="es-PY" sz="1700" b="1" kern="1200" dirty="0" smtClean="0">
              <a:solidFill>
                <a:srgbClr val="FFFFFF"/>
              </a:solidFill>
              <a:latin typeface="Calibri" pitchFamily="34" charset="0"/>
            </a:rPr>
            <a:t>por</a:t>
          </a:r>
          <a:endParaRPr lang="es-PY" sz="1700" kern="1200" dirty="0"/>
        </a:p>
      </dsp:txBody>
      <dsp:txXfrm>
        <a:off x="2343959" y="1049811"/>
        <a:ext cx="1376900" cy="917933"/>
      </dsp:txXfrm>
    </dsp:sp>
    <dsp:sp modelId="{CEE6DD9B-95FB-462C-9873-8ABCEB56D632}">
      <dsp:nvSpPr>
        <dsp:cNvPr id="0" name=""/>
        <dsp:cNvSpPr/>
      </dsp:nvSpPr>
      <dsp:spPr>
        <a:xfrm>
          <a:off x="3881497" y="1127835"/>
          <a:ext cx="2107963" cy="761884"/>
        </a:xfrm>
        <a:prstGeom prst="chevron">
          <a:avLst/>
        </a:prstGeom>
        <a:solidFill>
          <a:schemeClr val="bg1">
            <a:lumMod val="95000"/>
            <a:alpha val="90000"/>
          </a:schemeClr>
        </a:solidFill>
        <a:ln w="25400" cap="flat" cmpd="sng" algn="ctr">
          <a:solidFill>
            <a:schemeClr val="bg1">
              <a:lumMod val="9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6985" rIns="0" bIns="6985" numCol="1" spcCol="1270" anchor="ctr" anchorCtr="0">
          <a:noAutofit/>
        </a:bodyPr>
        <a:lstStyle/>
        <a:p>
          <a:pPr lvl="0" algn="ctr" defTabSz="488950">
            <a:lnSpc>
              <a:spcPct val="90000"/>
            </a:lnSpc>
            <a:spcBef>
              <a:spcPct val="0"/>
            </a:spcBef>
            <a:spcAft>
              <a:spcPct val="35000"/>
            </a:spcAft>
          </a:pPr>
          <a:r>
            <a:rPr lang="es-PY" sz="1100" b="1" kern="1200" dirty="0" smtClean="0"/>
            <a:t>Analistas de la Dirección General de Presupuesto y Consultores Externos</a:t>
          </a:r>
          <a:endParaRPr lang="es-PY" sz="1100" b="1" kern="1200" dirty="0"/>
        </a:p>
      </dsp:txBody>
      <dsp:txXfrm>
        <a:off x="4262439" y="1127835"/>
        <a:ext cx="1346079" cy="761884"/>
      </dsp:txXfrm>
    </dsp:sp>
    <dsp:sp modelId="{10DA4F8D-D2E2-461D-A11D-467DE24879DD}">
      <dsp:nvSpPr>
        <dsp:cNvPr id="0" name=""/>
        <dsp:cNvSpPr/>
      </dsp:nvSpPr>
      <dsp:spPr>
        <a:xfrm>
          <a:off x="1884992" y="2096255"/>
          <a:ext cx="2294833" cy="917933"/>
        </a:xfrm>
        <a:prstGeom prst="chevron">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es-AR" altLang="es-PY" sz="1700" b="1" kern="1200" dirty="0" smtClean="0">
              <a:solidFill>
                <a:srgbClr val="FFFFFF"/>
              </a:solidFill>
              <a:latin typeface="Calibri" pitchFamily="34" charset="0"/>
            </a:rPr>
            <a:t>Legitimidad</a:t>
          </a:r>
          <a:endParaRPr lang="es-PY" sz="1700" kern="1200" dirty="0"/>
        </a:p>
      </dsp:txBody>
      <dsp:txXfrm>
        <a:off x="2343959" y="2096255"/>
        <a:ext cx="1376900" cy="917933"/>
      </dsp:txXfrm>
    </dsp:sp>
    <dsp:sp modelId="{B675D656-762E-4CED-BBFC-81A4E1B039D6}">
      <dsp:nvSpPr>
        <dsp:cNvPr id="0" name=""/>
        <dsp:cNvSpPr/>
      </dsp:nvSpPr>
      <dsp:spPr>
        <a:xfrm>
          <a:off x="3881497" y="2174279"/>
          <a:ext cx="2167180" cy="761884"/>
        </a:xfrm>
        <a:prstGeom prst="chevron">
          <a:avLst/>
        </a:prstGeom>
        <a:solidFill>
          <a:schemeClr val="accent2">
            <a:lumMod val="20000"/>
            <a:lumOff val="80000"/>
            <a:alpha val="90000"/>
          </a:schemeClr>
        </a:solidFill>
        <a:ln w="25400" cap="flat" cmpd="sng" algn="ctr">
          <a:solidFill>
            <a:schemeClr val="accent2">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6985" rIns="0" bIns="6985" numCol="1" spcCol="1270" anchor="ctr" anchorCtr="0">
          <a:noAutofit/>
        </a:bodyPr>
        <a:lstStyle/>
        <a:p>
          <a:pPr lvl="0" algn="ctr" defTabSz="488950">
            <a:lnSpc>
              <a:spcPct val="90000"/>
            </a:lnSpc>
            <a:spcBef>
              <a:spcPct val="0"/>
            </a:spcBef>
            <a:spcAft>
              <a:spcPct val="35000"/>
            </a:spcAft>
          </a:pPr>
          <a:r>
            <a:rPr lang="es-PY" sz="1100" b="1" kern="1200" dirty="0" smtClean="0"/>
            <a:t>Mandato de la Ley de Administración Financiera del Estado</a:t>
          </a:r>
          <a:endParaRPr lang="es-PY" sz="1100" b="1" kern="1200" dirty="0"/>
        </a:p>
      </dsp:txBody>
      <dsp:txXfrm>
        <a:off x="4262439" y="2174279"/>
        <a:ext cx="1405296" cy="761884"/>
      </dsp:txXfrm>
    </dsp:sp>
    <dsp:sp modelId="{9175B95F-F51C-4307-BAE6-61CE95DA7B4B}">
      <dsp:nvSpPr>
        <dsp:cNvPr id="0" name=""/>
        <dsp:cNvSpPr/>
      </dsp:nvSpPr>
      <dsp:spPr>
        <a:xfrm>
          <a:off x="1884992" y="3142699"/>
          <a:ext cx="2294833" cy="917933"/>
        </a:xfrm>
        <a:prstGeom prst="chevron">
          <a:avLst/>
        </a:prstGeom>
        <a:solidFill>
          <a:schemeClr val="bg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a:lnSpc>
              <a:spcPct val="90000"/>
            </a:lnSpc>
            <a:spcBef>
              <a:spcPct val="0"/>
            </a:spcBef>
            <a:spcAft>
              <a:spcPct val="35000"/>
            </a:spcAft>
          </a:pPr>
          <a:r>
            <a:rPr lang="es-AR" altLang="es-PY" sz="1700" b="1" kern="1200" dirty="0" smtClean="0">
              <a:solidFill>
                <a:srgbClr val="FFFFFF"/>
              </a:solidFill>
              <a:latin typeface="Calibri" pitchFamily="34" charset="0"/>
            </a:rPr>
            <a:t>Medios</a:t>
          </a:r>
          <a:endParaRPr lang="es-PY" sz="1700" kern="1200" dirty="0"/>
        </a:p>
      </dsp:txBody>
      <dsp:txXfrm>
        <a:off x="2343959" y="3142699"/>
        <a:ext cx="1376900" cy="917933"/>
      </dsp:txXfrm>
    </dsp:sp>
    <dsp:sp modelId="{BB6F521A-C13E-4515-9092-FEC1BF68C3C7}">
      <dsp:nvSpPr>
        <dsp:cNvPr id="0" name=""/>
        <dsp:cNvSpPr/>
      </dsp:nvSpPr>
      <dsp:spPr>
        <a:xfrm>
          <a:off x="3881497" y="3220723"/>
          <a:ext cx="2226398" cy="761884"/>
        </a:xfrm>
        <a:prstGeom prst="chevron">
          <a:avLst/>
        </a:prstGeom>
        <a:solidFill>
          <a:schemeClr val="bg1">
            <a:lumMod val="95000"/>
            <a:alpha val="90000"/>
          </a:schemeClr>
        </a:solidFill>
        <a:ln w="25400" cap="flat" cmpd="sng" algn="ctr">
          <a:solidFill>
            <a:schemeClr val="bg1">
              <a:lumMod val="9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6985" rIns="0" bIns="6985" numCol="1" spcCol="1270" anchor="ctr" anchorCtr="0">
          <a:noAutofit/>
        </a:bodyPr>
        <a:lstStyle/>
        <a:p>
          <a:pPr lvl="0" algn="ctr" defTabSz="488950">
            <a:lnSpc>
              <a:spcPct val="90000"/>
            </a:lnSpc>
            <a:spcBef>
              <a:spcPct val="0"/>
            </a:spcBef>
            <a:spcAft>
              <a:spcPct val="35000"/>
            </a:spcAft>
          </a:pPr>
          <a:r>
            <a:rPr lang="es-PY" sz="1100" b="1" kern="1200" dirty="0" smtClean="0"/>
            <a:t>Financiamiento  Interno y Externo</a:t>
          </a:r>
          <a:endParaRPr lang="es-PY" sz="1100" b="1" kern="1200" dirty="0"/>
        </a:p>
      </dsp:txBody>
      <dsp:txXfrm>
        <a:off x="4262439" y="3220723"/>
        <a:ext cx="1464514" cy="7618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963F8-5F67-4B1B-A7F4-72A52FA308D6}">
      <dsp:nvSpPr>
        <dsp:cNvPr id="0" name=""/>
        <dsp:cNvSpPr/>
      </dsp:nvSpPr>
      <dsp:spPr>
        <a:xfrm>
          <a:off x="787887" y="2340260"/>
          <a:ext cx="516724" cy="1182912"/>
        </a:xfrm>
        <a:custGeom>
          <a:avLst/>
          <a:gdLst/>
          <a:ahLst/>
          <a:cxnLst/>
          <a:rect l="0" t="0" r="0" b="0"/>
          <a:pathLst>
            <a:path>
              <a:moveTo>
                <a:pt x="0" y="0"/>
              </a:moveTo>
              <a:lnTo>
                <a:pt x="258362" y="0"/>
              </a:lnTo>
              <a:lnTo>
                <a:pt x="258362" y="1182912"/>
              </a:lnTo>
              <a:lnTo>
                <a:pt x="516724" y="1182912"/>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s-PY" sz="1200" kern="1200">
            <a:latin typeface="+mn-lt"/>
          </a:endParaRPr>
        </a:p>
      </dsp:txBody>
      <dsp:txXfrm>
        <a:off x="1013978" y="2899445"/>
        <a:ext cx="64542" cy="64542"/>
      </dsp:txXfrm>
    </dsp:sp>
    <dsp:sp modelId="{9DE90822-299F-4A7F-9DB0-4C9D23049ED1}">
      <dsp:nvSpPr>
        <dsp:cNvPr id="0" name=""/>
        <dsp:cNvSpPr/>
      </dsp:nvSpPr>
      <dsp:spPr>
        <a:xfrm>
          <a:off x="787887" y="2294539"/>
          <a:ext cx="516724" cy="91440"/>
        </a:xfrm>
        <a:custGeom>
          <a:avLst/>
          <a:gdLst/>
          <a:ahLst/>
          <a:cxnLst/>
          <a:rect l="0" t="0" r="0" b="0"/>
          <a:pathLst>
            <a:path>
              <a:moveTo>
                <a:pt x="0" y="45720"/>
              </a:moveTo>
              <a:lnTo>
                <a:pt x="516724" y="45720"/>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s-PY" sz="1200" kern="1200">
            <a:latin typeface="+mn-lt"/>
          </a:endParaRPr>
        </a:p>
      </dsp:txBody>
      <dsp:txXfrm>
        <a:off x="1033331" y="2327341"/>
        <a:ext cx="25836" cy="25836"/>
      </dsp:txXfrm>
    </dsp:sp>
    <dsp:sp modelId="{E972AB30-C3E3-4E09-BACF-BEDFFA575368}">
      <dsp:nvSpPr>
        <dsp:cNvPr id="0" name=""/>
        <dsp:cNvSpPr/>
      </dsp:nvSpPr>
      <dsp:spPr>
        <a:xfrm>
          <a:off x="787887" y="1157347"/>
          <a:ext cx="516724" cy="1182912"/>
        </a:xfrm>
        <a:custGeom>
          <a:avLst/>
          <a:gdLst/>
          <a:ahLst/>
          <a:cxnLst/>
          <a:rect l="0" t="0" r="0" b="0"/>
          <a:pathLst>
            <a:path>
              <a:moveTo>
                <a:pt x="0" y="1182912"/>
              </a:moveTo>
              <a:lnTo>
                <a:pt x="258362" y="1182912"/>
              </a:lnTo>
              <a:lnTo>
                <a:pt x="258362" y="0"/>
              </a:lnTo>
              <a:lnTo>
                <a:pt x="516724" y="0"/>
              </a:lnTo>
            </a:path>
          </a:pathLst>
        </a:custGeom>
        <a:noFill/>
        <a:ln w="25400" cap="flat" cmpd="sng" algn="ctr">
          <a:solidFill>
            <a:schemeClr val="accent2">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es-PY" sz="1200" kern="1200">
            <a:latin typeface="+mn-lt"/>
          </a:endParaRPr>
        </a:p>
      </dsp:txBody>
      <dsp:txXfrm>
        <a:off x="1013978" y="1716532"/>
        <a:ext cx="64542" cy="64542"/>
      </dsp:txXfrm>
    </dsp:sp>
    <dsp:sp modelId="{9D54AD9D-F580-4D95-BD31-CC99F7294340}">
      <dsp:nvSpPr>
        <dsp:cNvPr id="0" name=""/>
        <dsp:cNvSpPr/>
      </dsp:nvSpPr>
      <dsp:spPr>
        <a:xfrm rot="16200000">
          <a:off x="-1678823" y="1946415"/>
          <a:ext cx="4145734" cy="787689"/>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PY" sz="1800" b="0" kern="1200" dirty="0" smtClean="0">
              <a:latin typeface="+mn-lt"/>
            </a:rPr>
            <a:t>Características de la Evaluación</a:t>
          </a:r>
          <a:endParaRPr lang="es-PY" sz="1800" b="0" kern="1200" dirty="0">
            <a:latin typeface="+mn-lt"/>
          </a:endParaRPr>
        </a:p>
      </dsp:txBody>
      <dsp:txXfrm>
        <a:off x="-1678823" y="1946415"/>
        <a:ext cx="4145734" cy="787689"/>
      </dsp:txXfrm>
    </dsp:sp>
    <dsp:sp modelId="{F6552D5B-42A9-401A-A6BD-10C488E7C2BF}">
      <dsp:nvSpPr>
        <dsp:cNvPr id="0" name=""/>
        <dsp:cNvSpPr/>
      </dsp:nvSpPr>
      <dsp:spPr>
        <a:xfrm>
          <a:off x="1304612" y="664352"/>
          <a:ext cx="2583621" cy="98599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CL" sz="1200" b="0" i="0" u="none" strike="noStrike" kern="1200" cap="none" spc="0" baseline="0" dirty="0" smtClean="0">
              <a:uFillTx/>
              <a:latin typeface="+mn-lt"/>
              <a:ea typeface=""/>
              <a:cs typeface=""/>
            </a:rPr>
            <a:t>Evaluación mixta (aspectos cuali-cuantitativos)</a:t>
          </a:r>
        </a:p>
        <a:p>
          <a:pPr lvl="0" algn="ctr" defTabSz="533400">
            <a:lnSpc>
              <a:spcPct val="90000"/>
            </a:lnSpc>
            <a:spcBef>
              <a:spcPct val="0"/>
            </a:spcBef>
            <a:spcAft>
              <a:spcPct val="35000"/>
            </a:spcAft>
          </a:pPr>
          <a:r>
            <a:rPr lang="es-CL" sz="1200" b="0" i="0" u="none" strike="noStrike" kern="1200" cap="none" spc="0" baseline="0" dirty="0" smtClean="0">
              <a:uFillTx/>
              <a:latin typeface="+mn-lt"/>
              <a:ea typeface=""/>
              <a:cs typeface=""/>
            </a:rPr>
            <a:t>Alcance de la evaluación: Año de ejecución y antecedentes de 3 años</a:t>
          </a:r>
          <a:endParaRPr lang="es-PY" sz="1200" kern="1200" dirty="0">
            <a:latin typeface="+mn-lt"/>
          </a:endParaRPr>
        </a:p>
      </dsp:txBody>
      <dsp:txXfrm>
        <a:off x="1304612" y="664352"/>
        <a:ext cx="2583621" cy="985990"/>
      </dsp:txXfrm>
    </dsp:sp>
    <dsp:sp modelId="{34A81BD7-3BC5-4C91-8AE3-6C969F73C615}">
      <dsp:nvSpPr>
        <dsp:cNvPr id="0" name=""/>
        <dsp:cNvSpPr/>
      </dsp:nvSpPr>
      <dsp:spPr>
        <a:xfrm>
          <a:off x="1304612" y="1847264"/>
          <a:ext cx="2583621" cy="98599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CL" sz="1200" b="0" i="0" u="none" strike="noStrike" kern="1200" cap="none" spc="0" baseline="0" dirty="0" smtClean="0">
              <a:uFillTx/>
              <a:latin typeface="+mn-lt"/>
              <a:ea typeface=""/>
              <a:cs typeface=""/>
            </a:rPr>
            <a:t>Metodología de Marco Lógico (permite evaluar la consistencia entre los distintos niveles de objetivos)</a:t>
          </a:r>
          <a:endParaRPr lang="es-PY" sz="1200" kern="1200" dirty="0">
            <a:latin typeface="+mn-lt"/>
          </a:endParaRPr>
        </a:p>
      </dsp:txBody>
      <dsp:txXfrm>
        <a:off x="1304612" y="1847264"/>
        <a:ext cx="2583621" cy="985990"/>
      </dsp:txXfrm>
    </dsp:sp>
    <dsp:sp modelId="{BBB2C28F-3D70-4242-8ABD-5F3ABFB3D92F}">
      <dsp:nvSpPr>
        <dsp:cNvPr id="0" name=""/>
        <dsp:cNvSpPr/>
      </dsp:nvSpPr>
      <dsp:spPr>
        <a:xfrm>
          <a:off x="1304612" y="3030177"/>
          <a:ext cx="2583621" cy="98599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s-CL" sz="1200" b="0" i="0" u="none" strike="noStrike" kern="1200" cap="none" spc="0" baseline="0" smtClean="0">
              <a:uFillTx/>
              <a:latin typeface="+mn-lt"/>
              <a:ea typeface=""/>
              <a:cs typeface=""/>
            </a:rPr>
            <a:t>El proceso consta de 3 informes (Avance, Final preliminar, Final) </a:t>
          </a:r>
        </a:p>
        <a:p>
          <a:pPr lvl="0" algn="ctr" defTabSz="533400">
            <a:lnSpc>
              <a:spcPct val="90000"/>
            </a:lnSpc>
            <a:spcBef>
              <a:spcPct val="0"/>
            </a:spcBef>
            <a:spcAft>
              <a:spcPct val="35000"/>
            </a:spcAft>
          </a:pPr>
          <a:r>
            <a:rPr lang="es-CL" sz="1200" b="0" i="0" u="none" strike="noStrike" kern="1200" cap="none" spc="0" baseline="0" smtClean="0">
              <a:uFillTx/>
              <a:latin typeface="+mn-lt"/>
              <a:ea typeface=""/>
              <a:cs typeface=""/>
            </a:rPr>
            <a:t>Plazo del estudio: de 3 a 5 meses</a:t>
          </a:r>
          <a:endParaRPr lang="es-PY" sz="1200" b="0" i="0" u="none" strike="noStrike" kern="1200" cap="none" spc="0" baseline="0" dirty="0">
            <a:uFillTx/>
            <a:latin typeface="+mn-lt"/>
            <a:ea typeface=""/>
            <a:cs typeface=""/>
          </a:endParaRPr>
        </a:p>
      </dsp:txBody>
      <dsp:txXfrm>
        <a:off x="1304612" y="3030177"/>
        <a:ext cx="2583621" cy="98599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981E70-8892-4CC4-A0C4-702DBC789AA9}">
      <dsp:nvSpPr>
        <dsp:cNvPr id="0" name=""/>
        <dsp:cNvSpPr/>
      </dsp:nvSpPr>
      <dsp:spPr>
        <a:xfrm>
          <a:off x="3431361" y="2763520"/>
          <a:ext cx="2836640" cy="1300480"/>
        </a:xfrm>
        <a:prstGeom prst="roundRect">
          <a:avLst>
            <a:gd name="adj" fmla="val 10000"/>
          </a:avLst>
        </a:prstGeom>
        <a:solidFill>
          <a:schemeClr val="bg1">
            <a:lumMod val="95000"/>
            <a:alpha val="90000"/>
          </a:schemeClr>
        </a:solidFill>
        <a:ln w="2540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endParaRPr lang="es-PY" sz="1200" kern="1200" dirty="0"/>
        </a:p>
        <a:p>
          <a:pPr marL="114300" lvl="1" indent="-114300" algn="l" defTabSz="533400">
            <a:lnSpc>
              <a:spcPct val="90000"/>
            </a:lnSpc>
            <a:spcBef>
              <a:spcPct val="0"/>
            </a:spcBef>
            <a:spcAft>
              <a:spcPct val="15000"/>
            </a:spcAft>
            <a:buChar char="••"/>
          </a:pPr>
          <a:r>
            <a:rPr lang="es-PY" sz="1200" b="1" kern="1200" dirty="0" smtClean="0"/>
            <a:t>Plan de Mejoramiento, con acciones especificas y plazos  presentadas por las Entidades</a:t>
          </a:r>
          <a:endParaRPr lang="es-PY" sz="1200" b="1" kern="1200" dirty="0"/>
        </a:p>
      </dsp:txBody>
      <dsp:txXfrm>
        <a:off x="4310920" y="3117206"/>
        <a:ext cx="1928514" cy="918226"/>
      </dsp:txXfrm>
    </dsp:sp>
    <dsp:sp modelId="{8D51983B-3922-494E-AB22-18F02AA58C2F}">
      <dsp:nvSpPr>
        <dsp:cNvPr id="0" name=""/>
        <dsp:cNvSpPr/>
      </dsp:nvSpPr>
      <dsp:spPr>
        <a:xfrm>
          <a:off x="75312" y="2763520"/>
          <a:ext cx="2997571" cy="1300480"/>
        </a:xfrm>
        <a:prstGeom prst="roundRect">
          <a:avLst>
            <a:gd name="adj" fmla="val 10000"/>
          </a:avLst>
        </a:prstGeom>
        <a:solidFill>
          <a:schemeClr val="accent2">
            <a:lumMod val="20000"/>
            <a:lumOff val="80000"/>
            <a:alpha val="90000"/>
          </a:schemeClr>
        </a:solidFill>
        <a:ln w="25400" cap="flat" cmpd="sng" algn="ctr">
          <a:solidFill>
            <a:schemeClr val="accent2">
              <a:lumMod val="20000"/>
              <a:lumOff val="8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marL="114300" lvl="1" indent="-114300" algn="l" defTabSz="533400">
            <a:lnSpc>
              <a:spcPct val="90000"/>
            </a:lnSpc>
            <a:spcBef>
              <a:spcPct val="0"/>
            </a:spcBef>
            <a:spcAft>
              <a:spcPct val="15000"/>
            </a:spcAft>
            <a:buChar char="••"/>
          </a:pPr>
          <a:r>
            <a:rPr lang="es-PY" sz="1200" b="1" kern="1200" dirty="0" smtClean="0"/>
            <a:t>Informes</a:t>
          </a:r>
          <a:endParaRPr lang="es-PY" sz="1200" b="1" kern="1200" dirty="0"/>
        </a:p>
      </dsp:txBody>
      <dsp:txXfrm>
        <a:off x="103879" y="3117206"/>
        <a:ext cx="2041166" cy="918226"/>
      </dsp:txXfrm>
    </dsp:sp>
    <dsp:sp modelId="{1CF2281C-E8D8-4595-AF42-A977A115B4C5}">
      <dsp:nvSpPr>
        <dsp:cNvPr id="0" name=""/>
        <dsp:cNvSpPr/>
      </dsp:nvSpPr>
      <dsp:spPr>
        <a:xfrm>
          <a:off x="3449429" y="0"/>
          <a:ext cx="2800503" cy="1300480"/>
        </a:xfrm>
        <a:prstGeom prst="roundRect">
          <a:avLst>
            <a:gd name="adj" fmla="val 10000"/>
          </a:avLst>
        </a:prstGeom>
        <a:solidFill>
          <a:schemeClr val="accent2">
            <a:lumMod val="20000"/>
            <a:lumOff val="80000"/>
            <a:alpha val="90000"/>
          </a:schemeClr>
        </a:solidFill>
        <a:ln w="25400" cap="flat" cmpd="sng" algn="ctr">
          <a:solidFill>
            <a:schemeClr val="accent2">
              <a:lumMod val="20000"/>
              <a:lumOff val="8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1" indent="0" algn="l" defTabSz="488950">
            <a:lnSpc>
              <a:spcPct val="90000"/>
            </a:lnSpc>
            <a:spcBef>
              <a:spcPct val="0"/>
            </a:spcBef>
            <a:spcAft>
              <a:spcPct val="15000"/>
            </a:spcAft>
            <a:buChar char="••"/>
          </a:pPr>
          <a:r>
            <a:rPr lang="es-PY" sz="1100" b="1" kern="1200" dirty="0" smtClean="0"/>
            <a:t>Resultados</a:t>
          </a:r>
          <a:endParaRPr lang="es-PY" sz="1100" b="1" kern="1200" dirty="0"/>
        </a:p>
        <a:p>
          <a:pPr marL="0" lvl="1" indent="0" algn="l" defTabSz="488950">
            <a:lnSpc>
              <a:spcPct val="90000"/>
            </a:lnSpc>
            <a:spcBef>
              <a:spcPct val="0"/>
            </a:spcBef>
            <a:spcAft>
              <a:spcPct val="15000"/>
            </a:spcAft>
            <a:buChar char="••"/>
          </a:pPr>
          <a:r>
            <a:rPr lang="es-PY" sz="1100" b="1" kern="1200" dirty="0" smtClean="0"/>
            <a:t>Recomendaciones</a:t>
          </a:r>
          <a:endParaRPr lang="es-PY" sz="1100" b="1" kern="1200" dirty="0"/>
        </a:p>
      </dsp:txBody>
      <dsp:txXfrm>
        <a:off x="4318147" y="28567"/>
        <a:ext cx="1903218" cy="918226"/>
      </dsp:txXfrm>
    </dsp:sp>
    <dsp:sp modelId="{1320390A-155F-40E3-89E5-3ADBF2683F57}">
      <dsp:nvSpPr>
        <dsp:cNvPr id="0" name=""/>
        <dsp:cNvSpPr/>
      </dsp:nvSpPr>
      <dsp:spPr>
        <a:xfrm>
          <a:off x="-3306" y="0"/>
          <a:ext cx="3154807" cy="1300480"/>
        </a:xfrm>
        <a:prstGeom prst="roundRect">
          <a:avLst>
            <a:gd name="adj" fmla="val 10000"/>
          </a:avLst>
        </a:prstGeom>
        <a:solidFill>
          <a:schemeClr val="bg1">
            <a:lumMod val="95000"/>
            <a:alpha val="90000"/>
          </a:schemeClr>
        </a:solidFill>
        <a:ln w="25400" cap="flat" cmpd="sng" algn="ctr">
          <a:solidFill>
            <a:schemeClr val="bg1">
              <a:lumMod val="9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57150" lvl="1" indent="-57150" algn="l" defTabSz="488950">
            <a:lnSpc>
              <a:spcPct val="90000"/>
            </a:lnSpc>
            <a:spcBef>
              <a:spcPct val="0"/>
            </a:spcBef>
            <a:spcAft>
              <a:spcPct val="15000"/>
            </a:spcAft>
            <a:buChar char="••"/>
          </a:pPr>
          <a:r>
            <a:rPr lang="es-PY" sz="1100" b="1" kern="1200" dirty="0" smtClean="0"/>
            <a:t>Selección de Programas</a:t>
          </a:r>
          <a:endParaRPr lang="es-PY" sz="1100" b="1" kern="1200" dirty="0"/>
        </a:p>
        <a:p>
          <a:pPr marL="57150" lvl="1" indent="-57150" algn="l" defTabSz="488950">
            <a:lnSpc>
              <a:spcPct val="90000"/>
            </a:lnSpc>
            <a:spcBef>
              <a:spcPct val="0"/>
            </a:spcBef>
            <a:spcAft>
              <a:spcPct val="15000"/>
            </a:spcAft>
            <a:buChar char="••"/>
          </a:pPr>
          <a:r>
            <a:rPr lang="es-PY" sz="1100" b="1" kern="1200" dirty="0" smtClean="0"/>
            <a:t>Selección de Consultores</a:t>
          </a:r>
          <a:endParaRPr lang="es-PY" sz="1100" b="1" kern="1200" dirty="0"/>
        </a:p>
        <a:p>
          <a:pPr marL="57150" lvl="1" indent="-57150" algn="l" defTabSz="488950">
            <a:lnSpc>
              <a:spcPct val="90000"/>
            </a:lnSpc>
            <a:spcBef>
              <a:spcPct val="0"/>
            </a:spcBef>
            <a:spcAft>
              <a:spcPct val="15000"/>
            </a:spcAft>
            <a:buChar char="••"/>
          </a:pPr>
          <a:r>
            <a:rPr lang="es-PY" sz="1100" b="1" kern="1200" dirty="0" smtClean="0"/>
            <a:t>Relevamiento de Antecedentes</a:t>
          </a:r>
          <a:endParaRPr lang="es-PY" sz="1100" b="1" kern="1200" dirty="0"/>
        </a:p>
      </dsp:txBody>
      <dsp:txXfrm>
        <a:off x="25261" y="28567"/>
        <a:ext cx="2151231" cy="918226"/>
      </dsp:txXfrm>
    </dsp:sp>
    <dsp:sp modelId="{EDC0A380-7676-4876-8D69-EB9DA233AD88}">
      <dsp:nvSpPr>
        <dsp:cNvPr id="0" name=""/>
        <dsp:cNvSpPr/>
      </dsp:nvSpPr>
      <dsp:spPr>
        <a:xfrm>
          <a:off x="1331995" y="231647"/>
          <a:ext cx="1759712" cy="1759712"/>
        </a:xfrm>
        <a:prstGeom prst="pieWedg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PY" sz="1400" b="1" kern="1200" dirty="0" smtClean="0"/>
            <a:t>Gestión</a:t>
          </a:r>
          <a:endParaRPr lang="es-PY" sz="1400" b="1" kern="1200" dirty="0"/>
        </a:p>
      </dsp:txBody>
      <dsp:txXfrm>
        <a:off x="1847403" y="747055"/>
        <a:ext cx="1244304" cy="1244304"/>
      </dsp:txXfrm>
    </dsp:sp>
    <dsp:sp modelId="{6C17C4AE-D4EB-42CE-B5F4-ACB4005C4270}">
      <dsp:nvSpPr>
        <dsp:cNvPr id="0" name=""/>
        <dsp:cNvSpPr/>
      </dsp:nvSpPr>
      <dsp:spPr>
        <a:xfrm rot="5400000">
          <a:off x="3172987" y="231647"/>
          <a:ext cx="1759712" cy="1759712"/>
        </a:xfrm>
        <a:prstGeom prst="pieWedge">
          <a:avLst/>
        </a:prstGeom>
        <a:solidFill>
          <a:schemeClr val="bg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PY" sz="1400" b="1" kern="1200" dirty="0" smtClean="0"/>
            <a:t>Evaluación</a:t>
          </a:r>
          <a:endParaRPr lang="es-PY" sz="1400" b="1" kern="1200" dirty="0"/>
        </a:p>
      </dsp:txBody>
      <dsp:txXfrm rot="-5400000">
        <a:off x="3172987" y="747055"/>
        <a:ext cx="1244304" cy="1244304"/>
      </dsp:txXfrm>
    </dsp:sp>
    <dsp:sp modelId="{C25C724E-24F1-48A4-B3CC-10F6CE144BEE}">
      <dsp:nvSpPr>
        <dsp:cNvPr id="0" name=""/>
        <dsp:cNvSpPr/>
      </dsp:nvSpPr>
      <dsp:spPr>
        <a:xfrm rot="10800000">
          <a:off x="3172987" y="2072639"/>
          <a:ext cx="1759712" cy="1759712"/>
        </a:xfrm>
        <a:prstGeom prst="pieWedge">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PY" sz="1400" b="1" kern="1200" dirty="0" smtClean="0"/>
            <a:t>Compromisos</a:t>
          </a:r>
          <a:endParaRPr lang="es-PY" sz="1400" b="1" kern="1200" dirty="0"/>
        </a:p>
      </dsp:txBody>
      <dsp:txXfrm rot="10800000">
        <a:off x="3172987" y="2072639"/>
        <a:ext cx="1244304" cy="1244304"/>
      </dsp:txXfrm>
    </dsp:sp>
    <dsp:sp modelId="{10CCC41C-7243-49FB-9686-A964B092FF26}">
      <dsp:nvSpPr>
        <dsp:cNvPr id="0" name=""/>
        <dsp:cNvSpPr/>
      </dsp:nvSpPr>
      <dsp:spPr>
        <a:xfrm rot="16200000">
          <a:off x="1331995" y="2072639"/>
          <a:ext cx="1759712" cy="1759712"/>
        </a:xfrm>
        <a:prstGeom prst="pieWedge">
          <a:avLst/>
        </a:prstGeom>
        <a:solidFill>
          <a:schemeClr val="bg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s-PY" sz="1400" b="1" kern="1200" dirty="0" smtClean="0"/>
            <a:t>Seguimiento</a:t>
          </a:r>
          <a:endParaRPr lang="es-PY" sz="1400" b="1" kern="1200" dirty="0"/>
        </a:p>
      </dsp:txBody>
      <dsp:txXfrm rot="5400000">
        <a:off x="1847403" y="2072639"/>
        <a:ext cx="1244304" cy="1244304"/>
      </dsp:txXfrm>
    </dsp:sp>
    <dsp:sp modelId="{ECA599D6-FEEB-441A-AA9E-F1FE2B45E433}">
      <dsp:nvSpPr>
        <dsp:cNvPr id="0" name=""/>
        <dsp:cNvSpPr/>
      </dsp:nvSpPr>
      <dsp:spPr>
        <a:xfrm>
          <a:off x="2828563" y="1666240"/>
          <a:ext cx="607568" cy="528320"/>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860F6A-5BC9-4C6B-9021-35C0C50D2E50}">
      <dsp:nvSpPr>
        <dsp:cNvPr id="0" name=""/>
        <dsp:cNvSpPr/>
      </dsp:nvSpPr>
      <dsp:spPr>
        <a:xfrm rot="10800000">
          <a:off x="2828563" y="1869439"/>
          <a:ext cx="607568" cy="528320"/>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C30EE1-525A-47FC-AA2F-49AEBD850C79}">
      <dsp:nvSpPr>
        <dsp:cNvPr id="0" name=""/>
        <dsp:cNvSpPr/>
      </dsp:nvSpPr>
      <dsp:spPr>
        <a:xfrm>
          <a:off x="79111" y="563709"/>
          <a:ext cx="4730925" cy="430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lvl="0" algn="l" defTabSz="844550">
            <a:lnSpc>
              <a:spcPct val="90000"/>
            </a:lnSpc>
            <a:spcBef>
              <a:spcPct val="0"/>
            </a:spcBef>
            <a:spcAft>
              <a:spcPct val="35000"/>
            </a:spcAft>
          </a:pPr>
          <a:r>
            <a:rPr lang="es-PY" sz="1900" b="1" kern="1200" dirty="0" smtClean="0">
              <a:solidFill>
                <a:schemeClr val="accent2">
                  <a:lumMod val="75000"/>
                </a:schemeClr>
              </a:solidFill>
            </a:rPr>
            <a:t>Priorización de Evaluaciones</a:t>
          </a:r>
          <a:endParaRPr lang="es-PY" sz="1900" b="1" kern="1200" dirty="0">
            <a:solidFill>
              <a:schemeClr val="accent2">
                <a:lumMod val="75000"/>
              </a:schemeClr>
            </a:solidFill>
          </a:endParaRPr>
        </a:p>
      </dsp:txBody>
      <dsp:txXfrm>
        <a:off x="79111" y="563709"/>
        <a:ext cx="4730925" cy="430084"/>
      </dsp:txXfrm>
    </dsp:sp>
    <dsp:sp modelId="{158FB22C-0123-446E-8DC3-200E2C803F91}">
      <dsp:nvSpPr>
        <dsp:cNvPr id="0" name=""/>
        <dsp:cNvSpPr/>
      </dsp:nvSpPr>
      <dsp:spPr>
        <a:xfrm>
          <a:off x="79111" y="993793"/>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7121C677-E601-463E-8662-B7343B7AE307}">
      <dsp:nvSpPr>
        <dsp:cNvPr id="0" name=""/>
        <dsp:cNvSpPr/>
      </dsp:nvSpPr>
      <dsp:spPr>
        <a:xfrm>
          <a:off x="744069" y="993793"/>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E4AA4EDC-EB74-4B93-A984-325934655379}">
      <dsp:nvSpPr>
        <dsp:cNvPr id="0" name=""/>
        <dsp:cNvSpPr/>
      </dsp:nvSpPr>
      <dsp:spPr>
        <a:xfrm>
          <a:off x="1409552" y="993793"/>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825A1CDD-2C9C-42EC-A10A-74A1B18F01E2}">
      <dsp:nvSpPr>
        <dsp:cNvPr id="0" name=""/>
        <dsp:cNvSpPr/>
      </dsp:nvSpPr>
      <dsp:spPr>
        <a:xfrm>
          <a:off x="2074510" y="993793"/>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00FC7843-901A-4A5A-A003-EF0C8C216C27}">
      <dsp:nvSpPr>
        <dsp:cNvPr id="0" name=""/>
        <dsp:cNvSpPr/>
      </dsp:nvSpPr>
      <dsp:spPr>
        <a:xfrm>
          <a:off x="2739994" y="993793"/>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42525150-28D6-4FA8-90C6-9746B7C318C2}">
      <dsp:nvSpPr>
        <dsp:cNvPr id="0" name=""/>
        <dsp:cNvSpPr/>
      </dsp:nvSpPr>
      <dsp:spPr>
        <a:xfrm>
          <a:off x="3404952" y="993793"/>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A8F0832F-E518-4AE5-8789-DAF180026C42}">
      <dsp:nvSpPr>
        <dsp:cNvPr id="0" name=""/>
        <dsp:cNvSpPr/>
      </dsp:nvSpPr>
      <dsp:spPr>
        <a:xfrm>
          <a:off x="4070435" y="993793"/>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3E5B58B5-0628-428F-907C-B5148F1D1A77}">
      <dsp:nvSpPr>
        <dsp:cNvPr id="0" name=""/>
        <dsp:cNvSpPr/>
      </dsp:nvSpPr>
      <dsp:spPr>
        <a:xfrm>
          <a:off x="79111" y="1081403"/>
          <a:ext cx="4792427" cy="700877"/>
        </a:xfrm>
        <a:prstGeom prst="rect">
          <a:avLst/>
        </a:prstGeom>
        <a:solidFill>
          <a:schemeClr val="lt1">
            <a:hueOff val="0"/>
            <a:satOff val="0"/>
            <a:lumOff val="0"/>
            <a:alphaOff val="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l" defTabSz="622300">
            <a:lnSpc>
              <a:spcPct val="90000"/>
            </a:lnSpc>
            <a:spcBef>
              <a:spcPct val="0"/>
            </a:spcBef>
            <a:spcAft>
              <a:spcPct val="35000"/>
            </a:spcAft>
          </a:pPr>
          <a:r>
            <a:rPr lang="es-PY" sz="1400" b="1" kern="1200" dirty="0" smtClean="0">
              <a:solidFill>
                <a:schemeClr val="accent2">
                  <a:lumMod val="75000"/>
                </a:schemeClr>
              </a:solidFill>
            </a:rPr>
            <a:t>Diseño y Gestión: </a:t>
          </a:r>
          <a:r>
            <a:rPr lang="es-PY" sz="1200" kern="1200" dirty="0" smtClean="0"/>
            <a:t>Para analizar si existen estructuras lógica en el Diseño de los Programas además de Medir el Desempeño de su Gestión.</a:t>
          </a:r>
          <a:endParaRPr lang="es-PY" sz="1400" b="1" kern="1200" dirty="0">
            <a:solidFill>
              <a:schemeClr val="accent2">
                <a:lumMod val="75000"/>
              </a:schemeClr>
            </a:solidFill>
          </a:endParaRPr>
        </a:p>
      </dsp:txBody>
      <dsp:txXfrm>
        <a:off x="79111" y="1081403"/>
        <a:ext cx="4792427" cy="700877"/>
      </dsp:txXfrm>
    </dsp:sp>
    <dsp:sp modelId="{3AF52D60-3992-4220-9210-61D6153F150D}">
      <dsp:nvSpPr>
        <dsp:cNvPr id="0" name=""/>
        <dsp:cNvSpPr/>
      </dsp:nvSpPr>
      <dsp:spPr>
        <a:xfrm>
          <a:off x="79111" y="1941899"/>
          <a:ext cx="4730925" cy="218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444500">
            <a:lnSpc>
              <a:spcPct val="90000"/>
            </a:lnSpc>
            <a:spcBef>
              <a:spcPct val="0"/>
            </a:spcBef>
            <a:spcAft>
              <a:spcPct val="35000"/>
            </a:spcAft>
          </a:pPr>
          <a:endParaRPr lang="es-PY" sz="1000" kern="1200" dirty="0"/>
        </a:p>
      </dsp:txBody>
      <dsp:txXfrm>
        <a:off x="79111" y="1941899"/>
        <a:ext cx="4730925" cy="218693"/>
      </dsp:txXfrm>
    </dsp:sp>
    <dsp:sp modelId="{5E215E94-85BC-43E4-AEC4-462E594C3274}">
      <dsp:nvSpPr>
        <dsp:cNvPr id="0" name=""/>
        <dsp:cNvSpPr/>
      </dsp:nvSpPr>
      <dsp:spPr>
        <a:xfrm>
          <a:off x="79111" y="2160592"/>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D27CE74C-4329-46CF-94D0-79FC78AD622D}">
      <dsp:nvSpPr>
        <dsp:cNvPr id="0" name=""/>
        <dsp:cNvSpPr/>
      </dsp:nvSpPr>
      <dsp:spPr>
        <a:xfrm>
          <a:off x="744069" y="2160592"/>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33208C49-9BEB-42A2-A250-3B7EBD434702}">
      <dsp:nvSpPr>
        <dsp:cNvPr id="0" name=""/>
        <dsp:cNvSpPr/>
      </dsp:nvSpPr>
      <dsp:spPr>
        <a:xfrm>
          <a:off x="1409552" y="2160592"/>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D9C5C92C-08C3-44A5-A73B-CEFA56659E7E}">
      <dsp:nvSpPr>
        <dsp:cNvPr id="0" name=""/>
        <dsp:cNvSpPr/>
      </dsp:nvSpPr>
      <dsp:spPr>
        <a:xfrm>
          <a:off x="2074510" y="2160592"/>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2C35923C-C7F6-454D-8B4F-5ACC3F84426C}">
      <dsp:nvSpPr>
        <dsp:cNvPr id="0" name=""/>
        <dsp:cNvSpPr/>
      </dsp:nvSpPr>
      <dsp:spPr>
        <a:xfrm>
          <a:off x="2739994" y="2160592"/>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B7A76446-9C6B-4F9E-850E-77AA5BF5313A}">
      <dsp:nvSpPr>
        <dsp:cNvPr id="0" name=""/>
        <dsp:cNvSpPr/>
      </dsp:nvSpPr>
      <dsp:spPr>
        <a:xfrm>
          <a:off x="3404952" y="2160592"/>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8D1D38CB-222E-4DCD-A615-18AB4FEC70F5}">
      <dsp:nvSpPr>
        <dsp:cNvPr id="0" name=""/>
        <dsp:cNvSpPr/>
      </dsp:nvSpPr>
      <dsp:spPr>
        <a:xfrm>
          <a:off x="4070435" y="2160592"/>
          <a:ext cx="1107036" cy="876097"/>
        </a:xfrm>
        <a:prstGeom prst="chevron">
          <a:avLst>
            <a:gd name="adj" fmla="val 70610"/>
          </a:avLst>
        </a:prstGeom>
        <a:solidFill>
          <a:schemeClr val="accent2">
            <a:lumMod val="75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sp>
    <dsp:sp modelId="{D0A30314-379E-4327-97F0-5F0CFFABA24F}">
      <dsp:nvSpPr>
        <dsp:cNvPr id="0" name=""/>
        <dsp:cNvSpPr/>
      </dsp:nvSpPr>
      <dsp:spPr>
        <a:xfrm>
          <a:off x="79111" y="2205364"/>
          <a:ext cx="4792427" cy="786553"/>
        </a:xfrm>
        <a:prstGeom prst="rect">
          <a:avLst/>
        </a:prstGeom>
        <a:solidFill>
          <a:schemeClr val="bg1"/>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 tIns="2540" rIns="2540" bIns="2540" numCol="1" spcCol="1270" anchor="ctr" anchorCtr="0">
          <a:noAutofit/>
        </a:bodyPr>
        <a:lstStyle/>
        <a:p>
          <a:pPr lvl="0" algn="l" defTabSz="44450">
            <a:lnSpc>
              <a:spcPct val="90000"/>
            </a:lnSpc>
            <a:spcBef>
              <a:spcPct val="0"/>
            </a:spcBef>
            <a:spcAft>
              <a:spcPct val="35000"/>
            </a:spcAft>
          </a:pPr>
          <a:endParaRPr lang="es-PY" sz="100" b="1" kern="1200" dirty="0" smtClean="0">
            <a:solidFill>
              <a:schemeClr val="accent2">
                <a:lumMod val="75000"/>
              </a:schemeClr>
            </a:solidFill>
          </a:endParaRPr>
        </a:p>
        <a:p>
          <a:pPr lvl="0" algn="l" defTabSz="44450">
            <a:lnSpc>
              <a:spcPct val="90000"/>
            </a:lnSpc>
            <a:spcBef>
              <a:spcPct val="0"/>
            </a:spcBef>
            <a:spcAft>
              <a:spcPct val="35000"/>
            </a:spcAft>
          </a:pPr>
          <a:r>
            <a:rPr lang="es-PY" sz="1400" b="1" kern="1200" dirty="0" smtClean="0">
              <a:solidFill>
                <a:schemeClr val="accent2">
                  <a:lumMod val="75000"/>
                </a:schemeClr>
              </a:solidFill>
            </a:rPr>
            <a:t>Eficiencia: </a:t>
          </a:r>
          <a:r>
            <a:rPr lang="es-PY" sz="1400" kern="1200" dirty="0" smtClean="0">
              <a:solidFill>
                <a:schemeClr val="tx1"/>
              </a:solidFill>
            </a:rPr>
            <a:t> </a:t>
          </a:r>
          <a:r>
            <a:rPr lang="es-PY" sz="1200" kern="1200" dirty="0" smtClean="0">
              <a:solidFill>
                <a:schemeClr val="tx1"/>
              </a:solidFill>
            </a:rPr>
            <a:t>Para detectar comportamientos eficientes e ineficientes (reasignación de recursos, organización, etc.) y  estudiar todos los aspectos relacionados con la productividad de un Programa.</a:t>
          </a:r>
          <a:endParaRPr lang="es-PY" sz="1400" b="1" kern="1200" dirty="0">
            <a:solidFill>
              <a:schemeClr val="accent2">
                <a:lumMod val="75000"/>
              </a:schemeClr>
            </a:solidFill>
          </a:endParaRPr>
        </a:p>
      </dsp:txBody>
      <dsp:txXfrm>
        <a:off x="79111" y="2205364"/>
        <a:ext cx="4792427" cy="78655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4D843F-BFA3-4529-ADEE-20FF061F94F8}">
      <dsp:nvSpPr>
        <dsp:cNvPr id="0" name=""/>
        <dsp:cNvSpPr/>
      </dsp:nvSpPr>
      <dsp:spPr>
        <a:xfrm>
          <a:off x="0" y="0"/>
          <a:ext cx="3456383" cy="756084"/>
        </a:xfrm>
        <a:prstGeom prst="rect">
          <a:avLst/>
        </a:prstGeom>
        <a:solidFill>
          <a:schemeClr val="bg1">
            <a:lumMod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PY" sz="2000" b="1" kern="1200" dirty="0" smtClean="0">
              <a:solidFill>
                <a:schemeClr val="bg1"/>
              </a:solidFill>
            </a:rPr>
            <a:t>Criterios para la selección de Programas a Evaluar</a:t>
          </a:r>
          <a:endParaRPr lang="es-PY" sz="2000" b="1" kern="1200" dirty="0">
            <a:solidFill>
              <a:schemeClr val="bg1"/>
            </a:solidFill>
          </a:endParaRPr>
        </a:p>
      </dsp:txBody>
      <dsp:txXfrm>
        <a:off x="0" y="0"/>
        <a:ext cx="3456383" cy="756084"/>
      </dsp:txXfrm>
    </dsp:sp>
    <dsp:sp modelId="{CB1E2A30-48A5-4AE1-BDC5-EF21659638D1}">
      <dsp:nvSpPr>
        <dsp:cNvPr id="0" name=""/>
        <dsp:cNvSpPr/>
      </dsp:nvSpPr>
      <dsp:spPr>
        <a:xfrm>
          <a:off x="1687" y="756084"/>
          <a:ext cx="1151002" cy="1587776"/>
        </a:xfrm>
        <a:prstGeom prst="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PY" sz="1300" kern="1200" dirty="0" smtClean="0"/>
            <a:t>Prioridad para el Gobierno</a:t>
          </a:r>
          <a:endParaRPr lang="es-PY" sz="1300" kern="1200" dirty="0"/>
        </a:p>
      </dsp:txBody>
      <dsp:txXfrm>
        <a:off x="1687" y="756084"/>
        <a:ext cx="1151002" cy="1587776"/>
      </dsp:txXfrm>
    </dsp:sp>
    <dsp:sp modelId="{E7CFD41D-3A5F-4DB4-A12E-0546195B1C05}">
      <dsp:nvSpPr>
        <dsp:cNvPr id="0" name=""/>
        <dsp:cNvSpPr/>
      </dsp:nvSpPr>
      <dsp:spPr>
        <a:xfrm>
          <a:off x="1152690" y="756084"/>
          <a:ext cx="1151002" cy="1587776"/>
        </a:xfrm>
        <a:prstGeom prst="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PY" sz="1300" kern="1200" dirty="0" smtClean="0">
              <a:solidFill>
                <a:schemeClr val="tx1"/>
              </a:solidFill>
            </a:rPr>
            <a:t>Prioridad para la Sociedad</a:t>
          </a:r>
          <a:endParaRPr lang="es-PY" sz="1300" kern="1200" dirty="0">
            <a:solidFill>
              <a:schemeClr val="tx1"/>
            </a:solidFill>
          </a:endParaRPr>
        </a:p>
      </dsp:txBody>
      <dsp:txXfrm>
        <a:off x="1152690" y="756084"/>
        <a:ext cx="1151002" cy="1587776"/>
      </dsp:txXfrm>
    </dsp:sp>
    <dsp:sp modelId="{19C3C208-6832-488E-9590-68261A5DABA0}">
      <dsp:nvSpPr>
        <dsp:cNvPr id="0" name=""/>
        <dsp:cNvSpPr/>
      </dsp:nvSpPr>
      <dsp:spPr>
        <a:xfrm>
          <a:off x="2303693" y="756084"/>
          <a:ext cx="1151002" cy="1587776"/>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s-PY" sz="1300" kern="1200" dirty="0" smtClean="0">
              <a:solidFill>
                <a:schemeClr val="tx1"/>
              </a:solidFill>
            </a:rPr>
            <a:t>Peso presupuestario de los Programas</a:t>
          </a:r>
          <a:endParaRPr lang="es-PY" sz="1300" kern="1200" dirty="0">
            <a:solidFill>
              <a:schemeClr val="tx1"/>
            </a:solidFill>
          </a:endParaRPr>
        </a:p>
      </dsp:txBody>
      <dsp:txXfrm>
        <a:off x="2303693" y="756084"/>
        <a:ext cx="1151002" cy="1587776"/>
      </dsp:txXfrm>
    </dsp:sp>
    <dsp:sp modelId="{CF073840-8015-4CFA-9CC5-5C49581D02D6}">
      <dsp:nvSpPr>
        <dsp:cNvPr id="0" name=""/>
        <dsp:cNvSpPr/>
      </dsp:nvSpPr>
      <dsp:spPr>
        <a:xfrm>
          <a:off x="0" y="2343860"/>
          <a:ext cx="3456383" cy="176419"/>
        </a:xfrm>
        <a:prstGeom prst="rect">
          <a:avLst/>
        </a:prstGeom>
        <a:solidFill>
          <a:schemeClr val="bg1">
            <a:lumMod val="9500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8.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2"/>
            <a:ext cx="3037840" cy="461804"/>
          </a:xfrm>
          <a:prstGeom prst="rect">
            <a:avLst/>
          </a:prstGeom>
        </p:spPr>
        <p:txBody>
          <a:bodyPr vert="horz" lIns="92834" tIns="46415" rIns="92834" bIns="46415" rtlCol="0"/>
          <a:lstStyle>
            <a:lvl1pPr algn="l">
              <a:defRPr sz="1200"/>
            </a:lvl1pPr>
          </a:lstStyle>
          <a:p>
            <a:endParaRPr lang="es-ES"/>
          </a:p>
        </p:txBody>
      </p:sp>
      <p:sp>
        <p:nvSpPr>
          <p:cNvPr id="4" name="3 Marcador de pie de página"/>
          <p:cNvSpPr>
            <a:spLocks noGrp="1"/>
          </p:cNvSpPr>
          <p:nvPr>
            <p:ph type="ftr" sz="quarter" idx="2"/>
          </p:nvPr>
        </p:nvSpPr>
        <p:spPr>
          <a:xfrm>
            <a:off x="0" y="8772659"/>
            <a:ext cx="3037840" cy="461804"/>
          </a:xfrm>
          <a:prstGeom prst="rect">
            <a:avLst/>
          </a:prstGeom>
        </p:spPr>
        <p:txBody>
          <a:bodyPr vert="horz" lIns="92834" tIns="46415" rIns="92834" bIns="46415"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970940" y="8772659"/>
            <a:ext cx="3037840" cy="461804"/>
          </a:xfrm>
          <a:prstGeom prst="rect">
            <a:avLst/>
          </a:prstGeom>
        </p:spPr>
        <p:txBody>
          <a:bodyPr vert="horz" lIns="92834" tIns="46415" rIns="92834" bIns="46415" rtlCol="0" anchor="b"/>
          <a:lstStyle>
            <a:lvl1pPr algn="r">
              <a:defRPr sz="1200"/>
            </a:lvl1pPr>
          </a:lstStyle>
          <a:p>
            <a:fld id="{98D16E3F-4819-4F70-B5CF-B110EC54A8B2}" type="slidenum">
              <a:rPr lang="es-ES" smtClean="0"/>
              <a:pPr/>
              <a:t>‹Nº›</a:t>
            </a:fld>
            <a:endParaRPr lang="es-ES"/>
          </a:p>
        </p:txBody>
      </p:sp>
    </p:spTree>
    <p:extLst>
      <p:ext uri="{BB962C8B-B14F-4D97-AF65-F5344CB8AC3E}">
        <p14:creationId xmlns:p14="http://schemas.microsoft.com/office/powerpoint/2010/main" val="10993720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2"/>
            <a:ext cx="3037840" cy="461804"/>
          </a:xfrm>
          <a:prstGeom prst="rect">
            <a:avLst/>
          </a:prstGeom>
        </p:spPr>
        <p:txBody>
          <a:bodyPr vert="horz" lIns="92834" tIns="46415" rIns="92834" bIns="46415" rtlCol="0"/>
          <a:lstStyle>
            <a:lvl1pPr algn="l">
              <a:defRPr sz="1200"/>
            </a:lvl1pPr>
          </a:lstStyle>
          <a:p>
            <a:endParaRPr lang="es-ES"/>
          </a:p>
        </p:txBody>
      </p:sp>
      <p:sp>
        <p:nvSpPr>
          <p:cNvPr id="3" name="2 Marcador de fecha"/>
          <p:cNvSpPr>
            <a:spLocks noGrp="1"/>
          </p:cNvSpPr>
          <p:nvPr>
            <p:ph type="dt" idx="1"/>
          </p:nvPr>
        </p:nvSpPr>
        <p:spPr>
          <a:xfrm>
            <a:off x="3970940" y="2"/>
            <a:ext cx="3037840" cy="461804"/>
          </a:xfrm>
          <a:prstGeom prst="rect">
            <a:avLst/>
          </a:prstGeom>
        </p:spPr>
        <p:txBody>
          <a:bodyPr vert="horz" lIns="92834" tIns="46415" rIns="92834" bIns="46415" rtlCol="0"/>
          <a:lstStyle>
            <a:lvl1pPr algn="r">
              <a:defRPr sz="1200"/>
            </a:lvl1pPr>
          </a:lstStyle>
          <a:p>
            <a:fld id="{6DD57482-BCF1-4E5C-ABA7-A08BA7826F8F}" type="datetimeFigureOut">
              <a:rPr lang="es-ES" smtClean="0"/>
              <a:pPr/>
              <a:t>09/03/2015</a:t>
            </a:fld>
            <a:endParaRPr lang="es-ES"/>
          </a:p>
        </p:txBody>
      </p:sp>
      <p:sp>
        <p:nvSpPr>
          <p:cNvPr id="4" name="3 Marcador de imagen de diapositiva"/>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4" tIns="46415" rIns="92834" bIns="46415" rtlCol="0" anchor="ctr"/>
          <a:lstStyle/>
          <a:p>
            <a:endParaRPr lang="es-ES"/>
          </a:p>
        </p:txBody>
      </p:sp>
      <p:sp>
        <p:nvSpPr>
          <p:cNvPr id="5" name="4 Marcador de notas"/>
          <p:cNvSpPr>
            <a:spLocks noGrp="1"/>
          </p:cNvSpPr>
          <p:nvPr>
            <p:ph type="body" sz="quarter" idx="3"/>
          </p:nvPr>
        </p:nvSpPr>
        <p:spPr>
          <a:xfrm>
            <a:off x="701040" y="4387137"/>
            <a:ext cx="5608320" cy="4156234"/>
          </a:xfrm>
          <a:prstGeom prst="rect">
            <a:avLst/>
          </a:prstGeom>
        </p:spPr>
        <p:txBody>
          <a:bodyPr vert="horz" lIns="92834" tIns="46415" rIns="92834" bIns="4641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772670"/>
            <a:ext cx="3037840" cy="461804"/>
          </a:xfrm>
          <a:prstGeom prst="rect">
            <a:avLst/>
          </a:prstGeom>
        </p:spPr>
        <p:txBody>
          <a:bodyPr vert="horz" lIns="92834" tIns="46415" rIns="92834" bIns="46415"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970940" y="8772670"/>
            <a:ext cx="3037840" cy="461804"/>
          </a:xfrm>
          <a:prstGeom prst="rect">
            <a:avLst/>
          </a:prstGeom>
        </p:spPr>
        <p:txBody>
          <a:bodyPr vert="horz" lIns="92834" tIns="46415" rIns="92834" bIns="46415" rtlCol="0" anchor="b"/>
          <a:lstStyle>
            <a:lvl1pPr algn="r">
              <a:defRPr sz="1200"/>
            </a:lvl1pPr>
          </a:lstStyle>
          <a:p>
            <a:fld id="{87C16B88-BEA9-40F6-B8D6-7B2586FFE74C}" type="slidenum">
              <a:rPr lang="es-ES" smtClean="0"/>
              <a:pPr/>
              <a:t>‹Nº›</a:t>
            </a:fld>
            <a:endParaRPr lang="es-ES"/>
          </a:p>
        </p:txBody>
      </p:sp>
    </p:spTree>
    <p:extLst>
      <p:ext uri="{BB962C8B-B14F-4D97-AF65-F5344CB8AC3E}">
        <p14:creationId xmlns:p14="http://schemas.microsoft.com/office/powerpoint/2010/main" val="2940717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PY" dirty="0"/>
          </a:p>
        </p:txBody>
      </p:sp>
      <p:sp>
        <p:nvSpPr>
          <p:cNvPr id="4" name="3 Marcador de número de diapositiva"/>
          <p:cNvSpPr>
            <a:spLocks noGrp="1"/>
          </p:cNvSpPr>
          <p:nvPr>
            <p:ph type="sldNum" sz="quarter" idx="10"/>
          </p:nvPr>
        </p:nvSpPr>
        <p:spPr/>
        <p:txBody>
          <a:bodyPr/>
          <a:lstStyle/>
          <a:p>
            <a:fld id="{87C16B88-BEA9-40F6-B8D6-7B2586FFE74C}" type="slidenum">
              <a:rPr lang="es-ES" smtClean="0"/>
              <a:pPr/>
              <a:t>1</a:t>
            </a:fld>
            <a:endParaRPr lang="es-ES" dirty="0"/>
          </a:p>
        </p:txBody>
      </p:sp>
    </p:spTree>
    <p:extLst>
      <p:ext uri="{BB962C8B-B14F-4D97-AF65-F5344CB8AC3E}">
        <p14:creationId xmlns:p14="http://schemas.microsoft.com/office/powerpoint/2010/main" val="3935811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PY" dirty="0"/>
          </a:p>
        </p:txBody>
      </p:sp>
      <p:sp>
        <p:nvSpPr>
          <p:cNvPr id="4" name="3 Marcador de número de diapositiva"/>
          <p:cNvSpPr>
            <a:spLocks noGrp="1"/>
          </p:cNvSpPr>
          <p:nvPr>
            <p:ph type="sldNum" sz="quarter" idx="10"/>
          </p:nvPr>
        </p:nvSpPr>
        <p:spPr/>
        <p:txBody>
          <a:bodyPr/>
          <a:lstStyle/>
          <a:p>
            <a:fld id="{87C16B88-BEA9-40F6-B8D6-7B2586FFE74C}" type="slidenum">
              <a:rPr lang="es-ES" smtClean="0"/>
              <a:pPr/>
              <a:t>15</a:t>
            </a:fld>
            <a:endParaRPr lang="es-ES" dirty="0"/>
          </a:p>
        </p:txBody>
      </p:sp>
    </p:spTree>
    <p:extLst>
      <p:ext uri="{BB962C8B-B14F-4D97-AF65-F5344CB8AC3E}">
        <p14:creationId xmlns:p14="http://schemas.microsoft.com/office/powerpoint/2010/main" val="39358113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6" name="15 Rectángulo"/>
          <p:cNvSpPr/>
          <p:nvPr userDrawn="1"/>
        </p:nvSpPr>
        <p:spPr>
          <a:xfrm>
            <a:off x="-21020" y="0"/>
            <a:ext cx="9180000" cy="6885384"/>
          </a:xfrm>
          <a:prstGeom prst="rect">
            <a:avLst/>
          </a:prstGeom>
          <a:solidFill>
            <a:schemeClr val="accent2">
              <a:lumMod val="75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s-ES"/>
          </a:p>
        </p:txBody>
      </p:sp>
      <p:sp>
        <p:nvSpPr>
          <p:cNvPr id="4" name="3 Marcador de fecha"/>
          <p:cNvSpPr>
            <a:spLocks noGrp="1"/>
          </p:cNvSpPr>
          <p:nvPr>
            <p:ph type="dt" sz="half" idx="10"/>
          </p:nvPr>
        </p:nvSpPr>
        <p:spPr/>
        <p:txBody>
          <a:bodyPr/>
          <a:lstStyle/>
          <a:p>
            <a:fld id="{A2D2B340-4C64-4318-8F38-BC77103BCB85}" type="datetime1">
              <a:rPr lang="es-ES" smtClean="0"/>
              <a:pPr/>
              <a:t>09/03/2015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pic>
        <p:nvPicPr>
          <p:cNvPr id="11" name="10 Imagen" descr="MH White 640 x 220.png"/>
          <p:cNvPicPr>
            <a:picLocks noChangeAspect="1"/>
          </p:cNvPicPr>
          <p:nvPr userDrawn="1"/>
        </p:nvPicPr>
        <p:blipFill>
          <a:blip r:embed="rId2" cstate="screen"/>
          <a:stretch>
            <a:fillRect/>
          </a:stretch>
        </p:blipFill>
        <p:spPr>
          <a:xfrm>
            <a:off x="323528" y="188640"/>
            <a:ext cx="2304256" cy="792088"/>
          </a:xfrm>
          <a:prstGeom prst="rect">
            <a:avLst/>
          </a:prstGeom>
        </p:spPr>
      </p:pic>
      <p:pic>
        <p:nvPicPr>
          <p:cNvPr id="12" name="11 Imagen" descr="Marca Gobierno White 640 x 213.png"/>
          <p:cNvPicPr>
            <a:picLocks noChangeAspect="1"/>
          </p:cNvPicPr>
          <p:nvPr userDrawn="1"/>
        </p:nvPicPr>
        <p:blipFill>
          <a:blip r:embed="rId3" cstate="screen"/>
          <a:stretch>
            <a:fillRect/>
          </a:stretch>
        </p:blipFill>
        <p:spPr>
          <a:xfrm>
            <a:off x="6228184" y="116632"/>
            <a:ext cx="2520280" cy="838781"/>
          </a:xfrm>
          <a:prstGeom prst="rect">
            <a:avLst/>
          </a:prstGeom>
        </p:spPr>
      </p:pic>
      <p:pic>
        <p:nvPicPr>
          <p:cNvPr id="9" name="8 Imagen" descr="Cupula4.jpg"/>
          <p:cNvPicPr>
            <a:picLocks noChangeAspect="1"/>
          </p:cNvPicPr>
          <p:nvPr userDrawn="1"/>
        </p:nvPicPr>
        <p:blipFill>
          <a:blip r:embed="rId4" cstate="screen"/>
          <a:srcRect/>
          <a:stretch>
            <a:fillRect/>
          </a:stretch>
        </p:blipFill>
        <p:spPr>
          <a:xfrm>
            <a:off x="-12424" y="1084266"/>
            <a:ext cx="9180000" cy="4029951"/>
          </a:xfrm>
          <a:prstGeom prst="rect">
            <a:avLst/>
          </a:prstGeom>
        </p:spPr>
      </p:pic>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157651B-AC28-41C0-BDCD-415E4AAA0B7D}" type="datetime1">
              <a:rPr lang="es-ES" smtClean="0"/>
              <a:pPr/>
              <a:t>09/03/2015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1781F08-AD73-4889-A137-4E1C459594ED}" type="datetime1">
              <a:rPr lang="es-ES" smtClean="0"/>
              <a:pPr/>
              <a:t>09/03/2015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906D183-7A64-4F35-88C8-95B45246B9C6}" type="datetime1">
              <a:rPr lang="es-ES" smtClean="0"/>
              <a:pPr/>
              <a:t>09/03/2015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Rectángulo"/>
          <p:cNvSpPr/>
          <p:nvPr userDrawn="1"/>
        </p:nvSpPr>
        <p:spPr>
          <a:xfrm>
            <a:off x="8218966" y="1"/>
            <a:ext cx="925033" cy="54868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p>
        </p:txBody>
      </p:sp>
      <p:sp>
        <p:nvSpPr>
          <p:cNvPr id="2" name="1 Título"/>
          <p:cNvSpPr>
            <a:spLocks noGrp="1"/>
          </p:cNvSpPr>
          <p:nvPr>
            <p:ph type="title"/>
          </p:nvPr>
        </p:nvSpPr>
        <p:spPr>
          <a:xfrm>
            <a:off x="456911" y="692696"/>
            <a:ext cx="8229600" cy="576064"/>
          </a:xfrm>
        </p:spPr>
        <p:txBody>
          <a:bodyPr>
            <a:noAutofit/>
          </a:bodyPr>
          <a:lstStyle>
            <a:lvl1pPr>
              <a:defRPr sz="3600" b="1">
                <a:solidFill>
                  <a:schemeClr val="accent1">
                    <a:lumMod val="50000"/>
                  </a:schemeClr>
                </a:solidFill>
                <a:effectLst>
                  <a:outerShdw blurRad="38100" dist="38100" dir="2700000" algn="tl">
                    <a:srgbClr val="000000">
                      <a:alpha val="43137"/>
                    </a:srgbClr>
                  </a:outerShdw>
                </a:effectLst>
              </a:defRPr>
            </a:lvl1pPr>
          </a:lstStyle>
          <a:p>
            <a:r>
              <a:rPr lang="es-ES" dirty="0" smtClean="0"/>
              <a:t>Haga clic para modificar el estilo de título</a:t>
            </a:r>
            <a:endParaRPr lang="es-ES" dirty="0"/>
          </a:p>
        </p:txBody>
      </p:sp>
      <p:sp>
        <p:nvSpPr>
          <p:cNvPr id="3" name="2 Marcador de contenido"/>
          <p:cNvSpPr>
            <a:spLocks noGrp="1"/>
          </p:cNvSpPr>
          <p:nvPr>
            <p:ph idx="1"/>
          </p:nvPr>
        </p:nvSpPr>
        <p:spPr>
          <a:xfrm>
            <a:off x="467833" y="1268760"/>
            <a:ext cx="8229600" cy="5184576"/>
          </a:xfrm>
        </p:spPr>
        <p:txBody>
          <a:bodyPr/>
          <a:lstStyle>
            <a:lvl1pPr>
              <a:lnSpc>
                <a:spcPts val="3300"/>
              </a:lnSpc>
              <a:buClr>
                <a:srgbClr val="C32F5F"/>
              </a:buClr>
              <a:buFont typeface="Wingdings 3" pitchFamily="18" charset="2"/>
              <a:buChar char=""/>
              <a:defRPr>
                <a:solidFill>
                  <a:schemeClr val="accent1">
                    <a:lumMod val="50000"/>
                  </a:schemeClr>
                </a:solidFill>
                <a:effectLst>
                  <a:outerShdw blurRad="38100" dist="38100" dir="2700000" algn="tl">
                    <a:srgbClr val="000000">
                      <a:alpha val="43137"/>
                    </a:srgbClr>
                  </a:outerShdw>
                </a:effectLst>
              </a:defRPr>
            </a:lvl1pPr>
            <a:lvl2pPr>
              <a:lnSpc>
                <a:spcPts val="2900"/>
              </a:lnSpc>
              <a:buClr>
                <a:srgbClr val="C32F5F"/>
              </a:buClr>
              <a:buFont typeface="Wingdings 2" pitchFamily="18" charset="2"/>
              <a:buChar char=""/>
              <a:defRPr>
                <a:solidFill>
                  <a:schemeClr val="accent1">
                    <a:lumMod val="50000"/>
                  </a:schemeClr>
                </a:solidFill>
              </a:defRPr>
            </a:lvl2pPr>
            <a:lvl3pPr>
              <a:lnSpc>
                <a:spcPts val="2500"/>
              </a:lnSpc>
              <a:buClr>
                <a:srgbClr val="00547A"/>
              </a:buClr>
              <a:buFont typeface="Wingdings 2" pitchFamily="18" charset="2"/>
              <a:buChar char=""/>
              <a:defRPr>
                <a:solidFill>
                  <a:schemeClr val="accent1">
                    <a:lumMod val="50000"/>
                  </a:schemeClr>
                </a:solidFill>
              </a:defRPr>
            </a:lvl3pPr>
            <a:lvl4pPr>
              <a:lnSpc>
                <a:spcPts val="2100"/>
              </a:lnSpc>
              <a:buClr>
                <a:srgbClr val="00547A"/>
              </a:buClr>
              <a:buFont typeface="Wingdings 2" pitchFamily="18" charset="2"/>
              <a:buChar char=""/>
              <a:defRPr>
                <a:solidFill>
                  <a:schemeClr val="accent1">
                    <a:lumMod val="50000"/>
                  </a:schemeClr>
                </a:solidFill>
              </a:defRPr>
            </a:lvl4pPr>
            <a:lvl5pPr>
              <a:lnSpc>
                <a:spcPts val="2100"/>
              </a:lnSpc>
              <a:defRPr>
                <a:solidFill>
                  <a:schemeClr val="accent1">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fecha"/>
          <p:cNvSpPr>
            <a:spLocks noGrp="1"/>
          </p:cNvSpPr>
          <p:nvPr>
            <p:ph type="dt" sz="half" idx="10"/>
          </p:nvPr>
        </p:nvSpPr>
        <p:spPr/>
        <p:txBody>
          <a:bodyPr/>
          <a:lstStyle/>
          <a:p>
            <a:fld id="{1490845D-8B81-4848-A8E1-6A729EF04F23}" type="datetime1">
              <a:rPr lang="es-ES" smtClean="0"/>
              <a:pPr/>
              <a:t>09/03/2015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8323924" y="81568"/>
            <a:ext cx="683096" cy="365125"/>
          </a:xfrm>
        </p:spPr>
        <p:txBody>
          <a:bodyPr/>
          <a:lstStyle>
            <a:lvl1pPr algn="r">
              <a:defRPr sz="1800" b="1">
                <a:solidFill>
                  <a:schemeClr val="accent6">
                    <a:lumMod val="60000"/>
                    <a:lumOff val="40000"/>
                  </a:schemeClr>
                </a:solidFill>
                <a:effectLst/>
                <a:latin typeface="Trebuchet MS" pitchFamily="34" charset="0"/>
              </a:defRPr>
            </a:lvl1pPr>
          </a:lstStyle>
          <a:p>
            <a:fld id="{132FADFE-3B8F-471C-ABF0-DBC7717ECBBC}" type="slidenum">
              <a:rPr lang="es-ES" smtClean="0"/>
              <a:pPr/>
              <a:t>‹Nº›</a:t>
            </a:fld>
            <a:endParaRPr lang="es-ES" dirty="0"/>
          </a:p>
        </p:txBody>
      </p:sp>
      <p:sp>
        <p:nvSpPr>
          <p:cNvPr id="10" name="9 Rectángulo"/>
          <p:cNvSpPr/>
          <p:nvPr userDrawn="1"/>
        </p:nvSpPr>
        <p:spPr>
          <a:xfrm>
            <a:off x="0" y="0"/>
            <a:ext cx="8316416" cy="5486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3" name="12 Imagen" descr="MH White 640 x 220.png"/>
          <p:cNvPicPr>
            <a:picLocks noChangeAspect="1"/>
          </p:cNvPicPr>
          <p:nvPr userDrawn="1"/>
        </p:nvPicPr>
        <p:blipFill>
          <a:blip r:embed="rId2" cstate="screen"/>
          <a:stretch>
            <a:fillRect/>
          </a:stretch>
        </p:blipFill>
        <p:spPr>
          <a:xfrm>
            <a:off x="323528" y="44626"/>
            <a:ext cx="1296144" cy="445549"/>
          </a:xfrm>
          <a:prstGeom prst="rect">
            <a:avLst/>
          </a:prstGeom>
        </p:spPr>
      </p:pic>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A70BAD0-68F6-4227-B260-C2E44855059B}" type="datetime1">
              <a:rPr lang="es-ES" smtClean="0"/>
              <a:pPr/>
              <a:t>09/03/2015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B285134-AEB8-4387-9ADF-D31DFD6C1422}" type="datetime1">
              <a:rPr lang="es-ES" smtClean="0"/>
              <a:pPr/>
              <a:t>09/03/2015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3568D3C2-5429-4873-B0BF-416C323B95AF}" type="datetime1">
              <a:rPr lang="es-ES" smtClean="0"/>
              <a:pPr/>
              <a:t>09/03/2015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2D996D6-8848-433C-B242-BB179476D6F5}" type="datetime1">
              <a:rPr lang="es-ES" smtClean="0"/>
              <a:pPr/>
              <a:t>09/03/2015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019773E-651B-4ABD-B82E-88E93850B533}" type="datetime1">
              <a:rPr lang="es-ES" smtClean="0"/>
              <a:pPr/>
              <a:t>09/03/2015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7" name="1 Título"/>
          <p:cNvSpPr>
            <a:spLocks noGrp="1"/>
          </p:cNvSpPr>
          <p:nvPr>
            <p:ph type="ctrTitle" hasCustomPrompt="1"/>
          </p:nvPr>
        </p:nvSpPr>
        <p:spPr>
          <a:xfrm>
            <a:off x="3131840" y="2636912"/>
            <a:ext cx="5326360" cy="1470025"/>
          </a:xfrm>
        </p:spPr>
        <p:txBody>
          <a:bodyPr>
            <a:normAutofit/>
          </a:bodyPr>
          <a:lstStyle>
            <a:lvl1pPr>
              <a:defRPr sz="3200" baseline="0">
                <a:solidFill>
                  <a:schemeClr val="tx2"/>
                </a:solidFill>
                <a:effectLst/>
                <a:latin typeface="Trebuchet MS" pitchFamily="34" charset="0"/>
              </a:defRPr>
            </a:lvl1pPr>
          </a:lstStyle>
          <a:p>
            <a:r>
              <a:rPr lang="es-ES" dirty="0" smtClean="0"/>
              <a:t>Ministerio de Agricultura y Ganad</a:t>
            </a:r>
            <a:endParaRPr lang="es-PY" dirty="0"/>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Y"/>
          </a:p>
        </p:txBody>
      </p:sp>
      <p:sp>
        <p:nvSpPr>
          <p:cNvPr id="3" name="2 Marcador de fecha"/>
          <p:cNvSpPr>
            <a:spLocks noGrp="1"/>
          </p:cNvSpPr>
          <p:nvPr>
            <p:ph type="dt" sz="half" idx="10"/>
          </p:nvPr>
        </p:nvSpPr>
        <p:spPr/>
        <p:txBody>
          <a:bodyPr/>
          <a:lstStyle/>
          <a:p>
            <a:fld id="{D46A2830-845B-474E-928C-8568D3B7F473}" type="datetime1">
              <a:rPr lang="es-ES" smtClean="0"/>
              <a:pPr/>
              <a:t>09/03/2015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4A4A0CB-AFFE-4CE8-BA73-0E3E511C78CE}" type="datetime1">
              <a:rPr lang="es-ES" smtClean="0"/>
              <a:pPr/>
              <a:t>09/03/2015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98D88D-2EAC-4618-ABBB-0F078B355B16}" type="datetime1">
              <a:rPr lang="es-ES" smtClean="0"/>
              <a:pPr/>
              <a:t>09/03/2015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ransition spd="slow">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5.gif"/><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1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7.pn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6512" y="4077072"/>
            <a:ext cx="9195213" cy="1892826"/>
          </a:xfrm>
          <a:prstGeom prst="rect">
            <a:avLst/>
          </a:prstGeom>
          <a:solidFill>
            <a:schemeClr val="accent2">
              <a:lumMod val="75000"/>
            </a:schemeClr>
          </a:solidFill>
          <a:ln>
            <a:solidFill>
              <a:schemeClr val="accent2">
                <a:lumMod val="75000"/>
              </a:schemeClr>
            </a:solidFill>
          </a:ln>
        </p:spPr>
        <p:txBody>
          <a:bodyPr wrap="square" lIns="91440" tIns="45720" rIns="91440" bIns="45720">
            <a:spAutoFit/>
          </a:bodyPr>
          <a:lstStyle/>
          <a:p>
            <a:pPr algn="ctr"/>
            <a:endParaRPr lang="es-ES" sz="100" b="1" dirty="0" smtClean="0">
              <a:solidFill>
                <a:schemeClr val="bg1"/>
              </a:solidFill>
            </a:endParaRPr>
          </a:p>
          <a:p>
            <a:pPr algn="ctr"/>
            <a:endParaRPr lang="es-ES" sz="2000" b="1" dirty="0" smtClean="0">
              <a:solidFill>
                <a:schemeClr val="bg1"/>
              </a:solidFill>
            </a:endParaRPr>
          </a:p>
          <a:p>
            <a:pPr algn="ctr"/>
            <a:r>
              <a:rPr lang="es-ES" sz="2000" b="1" dirty="0" smtClean="0">
                <a:solidFill>
                  <a:schemeClr val="bg1"/>
                </a:solidFill>
              </a:rPr>
              <a:t>“Taller </a:t>
            </a:r>
            <a:r>
              <a:rPr lang="es-ES" sz="2000" b="1" dirty="0">
                <a:solidFill>
                  <a:schemeClr val="bg1"/>
                </a:solidFill>
              </a:rPr>
              <a:t>para la Institucionalización </a:t>
            </a:r>
            <a:r>
              <a:rPr lang="es-ES" sz="2000" b="1" dirty="0" smtClean="0">
                <a:solidFill>
                  <a:schemeClr val="bg1"/>
                </a:solidFill>
              </a:rPr>
              <a:t>de la Evaluación </a:t>
            </a:r>
            <a:r>
              <a:rPr lang="es-ES" sz="2000" b="1" dirty="0">
                <a:solidFill>
                  <a:schemeClr val="bg1"/>
                </a:solidFill>
              </a:rPr>
              <a:t>de las </a:t>
            </a:r>
            <a:r>
              <a:rPr lang="es-ES" sz="2000" b="1" dirty="0" smtClean="0">
                <a:solidFill>
                  <a:schemeClr val="bg1"/>
                </a:solidFill>
              </a:rPr>
              <a:t>Políticas Públicas”</a:t>
            </a:r>
          </a:p>
          <a:p>
            <a:pPr algn="ctr"/>
            <a:endParaRPr lang="es-ES" sz="2000" b="1" i="0" cap="none" spc="50" dirty="0" smtClean="0">
              <a:ln w="13500">
                <a:solidFill>
                  <a:schemeClr val="accent1">
                    <a:shade val="2500"/>
                    <a:alpha val="6500"/>
                  </a:schemeClr>
                </a:solidFill>
                <a:prstDash val="solid"/>
              </a:ln>
              <a:solidFill>
                <a:schemeClr val="bg1"/>
              </a:solidFill>
              <a:effectLst>
                <a:innerShdw blurRad="50900" dist="38500" dir="13500000">
                  <a:srgbClr val="000000">
                    <a:alpha val="60000"/>
                  </a:srgbClr>
                </a:innerShdw>
              </a:effectLst>
              <a:latin typeface="Trebuchet MS" pitchFamily="34" charset="0"/>
            </a:endParaRPr>
          </a:p>
          <a:p>
            <a:pPr algn="ctr"/>
            <a:endParaRPr lang="es-ES" sz="2000" b="1" i="0" cap="none" spc="50" dirty="0" smtClean="0">
              <a:ln w="13500">
                <a:solidFill>
                  <a:schemeClr val="accent1">
                    <a:shade val="2500"/>
                    <a:alpha val="6500"/>
                  </a:schemeClr>
                </a:solidFill>
                <a:prstDash val="solid"/>
              </a:ln>
              <a:solidFill>
                <a:schemeClr val="bg1"/>
              </a:solidFill>
              <a:effectLst>
                <a:innerShdw blurRad="50900" dist="38500" dir="13500000">
                  <a:srgbClr val="000000">
                    <a:alpha val="60000"/>
                  </a:srgbClr>
                </a:innerShdw>
              </a:effectLst>
              <a:latin typeface="Trebuchet MS" pitchFamily="34" charset="0"/>
            </a:endParaRPr>
          </a:p>
          <a:p>
            <a:pPr algn="ctr"/>
            <a:r>
              <a:rPr lang="es-ES" sz="2000" b="1" spc="50" dirty="0" smtClean="0">
                <a:ln w="13500">
                  <a:solidFill>
                    <a:schemeClr val="accent1">
                      <a:shade val="2500"/>
                      <a:alpha val="6500"/>
                    </a:schemeClr>
                  </a:solidFill>
                  <a:prstDash val="solid"/>
                </a:ln>
                <a:solidFill>
                  <a:schemeClr val="bg1"/>
                </a:solidFill>
                <a:effectLst>
                  <a:innerShdw blurRad="50900" dist="38500" dir="13500000">
                    <a:srgbClr val="000000">
                      <a:alpha val="60000"/>
                    </a:srgbClr>
                  </a:innerShdw>
                </a:effectLst>
                <a:latin typeface="Trebuchet MS" pitchFamily="34" charset="0"/>
              </a:rPr>
              <a:t>Oscar Lovera</a:t>
            </a:r>
          </a:p>
          <a:p>
            <a:pPr algn="ctr"/>
            <a:r>
              <a:rPr lang="es-ES" sz="1200" b="1" spc="50" dirty="0" smtClean="0">
                <a:ln w="13500">
                  <a:solidFill>
                    <a:schemeClr val="accent1">
                      <a:shade val="2500"/>
                      <a:alpha val="6500"/>
                    </a:schemeClr>
                  </a:solidFill>
                  <a:prstDash val="solid"/>
                </a:ln>
                <a:solidFill>
                  <a:schemeClr val="bg1"/>
                </a:solidFill>
                <a:effectLst>
                  <a:innerShdw blurRad="50900" dist="38500" dir="13500000">
                    <a:srgbClr val="000000">
                      <a:alpha val="60000"/>
                    </a:srgbClr>
                  </a:innerShdw>
                </a:effectLst>
                <a:latin typeface="Trebuchet MS" pitchFamily="34" charset="0"/>
              </a:rPr>
              <a:t>DIRECTOR GENERAL DE PRESUPUESTO</a:t>
            </a:r>
            <a:endParaRPr lang="es-ES" sz="1200" b="1" i="0" cap="none" spc="50" dirty="0" smtClean="0">
              <a:ln w="13500">
                <a:solidFill>
                  <a:schemeClr val="accent1">
                    <a:shade val="2500"/>
                    <a:alpha val="6500"/>
                  </a:schemeClr>
                </a:solidFill>
                <a:prstDash val="solid"/>
              </a:ln>
              <a:solidFill>
                <a:schemeClr val="bg1"/>
              </a:solidFill>
              <a:effectLst>
                <a:innerShdw blurRad="50900" dist="38500" dir="13500000">
                  <a:srgbClr val="000000">
                    <a:alpha val="60000"/>
                  </a:srgbClr>
                </a:innerShdw>
              </a:effectLst>
              <a:latin typeface="Trebuchet MS" pitchFamily="34" charset="0"/>
            </a:endParaRPr>
          </a:p>
        </p:txBody>
      </p:sp>
      <p:sp>
        <p:nvSpPr>
          <p:cNvPr id="2" name="1 Rectángulo"/>
          <p:cNvSpPr/>
          <p:nvPr/>
        </p:nvSpPr>
        <p:spPr>
          <a:xfrm>
            <a:off x="4586701" y="6354619"/>
            <a:ext cx="4572000" cy="538609"/>
          </a:xfrm>
          <a:prstGeom prst="rect">
            <a:avLst/>
          </a:prstGeom>
        </p:spPr>
        <p:txBody>
          <a:bodyPr>
            <a:spAutoFit/>
          </a:bodyPr>
          <a:lstStyle/>
          <a:p>
            <a:pPr algn="r"/>
            <a:r>
              <a:rPr lang="es-ES" sz="1400" b="1" dirty="0">
                <a:solidFill>
                  <a:schemeClr val="bg1"/>
                </a:solidFill>
              </a:rPr>
              <a:t>9 y 10 de marzo </a:t>
            </a:r>
          </a:p>
          <a:p>
            <a:pPr algn="r"/>
            <a:endParaRPr lang="es-ES" sz="100" b="1" dirty="0">
              <a:solidFill>
                <a:schemeClr val="bg1"/>
              </a:solidFill>
            </a:endParaRPr>
          </a:p>
          <a:p>
            <a:pPr algn="r"/>
            <a:r>
              <a:rPr lang="es-ES" sz="1400" b="1" dirty="0">
                <a:solidFill>
                  <a:schemeClr val="bg1"/>
                </a:solidFill>
              </a:rPr>
              <a:t>Lima, Perú</a:t>
            </a:r>
          </a:p>
        </p:txBody>
      </p:sp>
    </p:spTree>
    <p:extLst>
      <p:ext uri="{BB962C8B-B14F-4D97-AF65-F5344CB8AC3E}">
        <p14:creationId xmlns:p14="http://schemas.microsoft.com/office/powerpoint/2010/main" val="2384487597"/>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2212"/>
            <a:ext cx="8229600" cy="576064"/>
          </a:xfrm>
        </p:spPr>
        <p:txBody>
          <a:bodyPr/>
          <a:lstStyle/>
          <a:p>
            <a:r>
              <a:rPr lang="es-PY" dirty="0" smtClean="0">
                <a:solidFill>
                  <a:schemeClr val="bg1"/>
                </a:solidFill>
              </a:rPr>
              <a:t>Incentivos</a:t>
            </a:r>
            <a:endParaRPr lang="es-PY" dirty="0">
              <a:solidFill>
                <a:schemeClr val="bg1"/>
              </a:solidFill>
            </a:endParaRPr>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10</a:t>
            </a:fld>
            <a:endParaRPr lang="es-ES" dirty="0"/>
          </a:p>
        </p:txBody>
      </p:sp>
      <p:graphicFrame>
        <p:nvGraphicFramePr>
          <p:cNvPr id="8" name="7 Diagrama"/>
          <p:cNvGraphicFramePr/>
          <p:nvPr>
            <p:extLst>
              <p:ext uri="{D42A27DB-BD31-4B8C-83A1-F6EECF244321}">
                <p14:modId xmlns:p14="http://schemas.microsoft.com/office/powerpoint/2010/main" val="1472517034"/>
              </p:ext>
            </p:extLst>
          </p:nvPr>
        </p:nvGraphicFramePr>
        <p:xfrm>
          <a:off x="611560" y="1412776"/>
          <a:ext cx="3744416"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CuadroTexto"/>
          <p:cNvSpPr txBox="1"/>
          <p:nvPr/>
        </p:nvSpPr>
        <p:spPr>
          <a:xfrm>
            <a:off x="5076056" y="2852936"/>
            <a:ext cx="3960440" cy="1538883"/>
          </a:xfrm>
          <a:prstGeom prst="rect">
            <a:avLst/>
          </a:prstGeom>
          <a:solidFill>
            <a:schemeClr val="accent2">
              <a:lumMod val="20000"/>
              <a:lumOff val="80000"/>
            </a:schemeClr>
          </a:solidFill>
        </p:spPr>
        <p:txBody>
          <a:bodyPr wrap="square" rtlCol="0">
            <a:spAutoFit/>
          </a:bodyPr>
          <a:lstStyle/>
          <a:p>
            <a:r>
              <a:rPr lang="es-PY" sz="2800" b="1" kern="0" dirty="0" smtClean="0">
                <a:solidFill>
                  <a:schemeClr val="accent2">
                    <a:lumMod val="75000"/>
                  </a:schemeClr>
                </a:solidFill>
                <a:latin typeface="+mj-lt"/>
                <a:ea typeface="+mj-ea"/>
                <a:cs typeface="+mj-cs"/>
              </a:rPr>
              <a:t>Próximos </a:t>
            </a:r>
            <a:r>
              <a:rPr lang="es-PY" sz="2800" b="1" kern="0" dirty="0">
                <a:solidFill>
                  <a:schemeClr val="accent2">
                    <a:lumMod val="75000"/>
                  </a:schemeClr>
                </a:solidFill>
                <a:latin typeface="+mj-lt"/>
                <a:ea typeface="+mj-ea"/>
                <a:cs typeface="+mj-cs"/>
              </a:rPr>
              <a:t>Incentivos </a:t>
            </a:r>
          </a:p>
          <a:p>
            <a:endParaRPr lang="es-PY" dirty="0"/>
          </a:p>
          <a:p>
            <a:pPr marL="285750" indent="-285750">
              <a:buBlip>
                <a:blip r:embed="rId7"/>
              </a:buBlip>
            </a:pPr>
            <a:r>
              <a:rPr lang="es-PY" dirty="0" smtClean="0"/>
              <a:t>Monetarios</a:t>
            </a:r>
          </a:p>
          <a:p>
            <a:endParaRPr lang="es-PY" sz="1000" dirty="0"/>
          </a:p>
          <a:p>
            <a:pPr marL="285750" indent="-285750">
              <a:buBlip>
                <a:blip r:embed="rId7"/>
              </a:buBlip>
            </a:pPr>
            <a:r>
              <a:rPr lang="es-PY" dirty="0" smtClean="0"/>
              <a:t>Certificación por mejora de Gestión</a:t>
            </a:r>
            <a:endParaRPr lang="es-PY" dirty="0"/>
          </a:p>
        </p:txBody>
      </p:sp>
      <p:sp>
        <p:nvSpPr>
          <p:cNvPr id="10" name="9 Flecha derecha"/>
          <p:cNvSpPr/>
          <p:nvPr/>
        </p:nvSpPr>
        <p:spPr>
          <a:xfrm rot="209291" flipV="1">
            <a:off x="4626359" y="3408235"/>
            <a:ext cx="360041" cy="343567"/>
          </a:xfrm>
          <a:prstGeom prst="rightArrow">
            <a:avLst>
              <a:gd name="adj1" fmla="val 66700"/>
              <a:gd name="adj2" fmla="val 50000"/>
            </a:avLst>
          </a:prstGeom>
          <a:solidFill>
            <a:schemeClr val="accent2">
              <a:lumMod val="50000"/>
            </a:schemeClr>
          </a:solidFill>
        </p:spPr>
        <p:style>
          <a:lnRef idx="0">
            <a:schemeClr val="accent5">
              <a:tint val="60000"/>
              <a:hueOff val="0"/>
              <a:satOff val="0"/>
              <a:lumOff val="0"/>
              <a:alphaOff val="0"/>
            </a:schemeClr>
          </a:lnRef>
          <a:fillRef idx="1">
            <a:scrgbClr r="0" g="0" b="0"/>
          </a:fillRef>
          <a:effectRef idx="1">
            <a:schemeClr val="accent5">
              <a:tint val="60000"/>
              <a:hueOff val="0"/>
              <a:satOff val="0"/>
              <a:lumOff val="0"/>
              <a:alphaOff val="0"/>
            </a:schemeClr>
          </a:effectRef>
          <a:fontRef idx="minor">
            <a:schemeClr val="lt1"/>
          </a:fontRef>
        </p:style>
      </p:sp>
    </p:spTree>
    <p:extLst>
      <p:ext uri="{BB962C8B-B14F-4D97-AF65-F5344CB8AC3E}">
        <p14:creationId xmlns:p14="http://schemas.microsoft.com/office/powerpoint/2010/main" val="2100304904"/>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2212"/>
            <a:ext cx="8229600" cy="576064"/>
          </a:xfrm>
        </p:spPr>
        <p:txBody>
          <a:bodyPr/>
          <a:lstStyle/>
          <a:p>
            <a:r>
              <a:rPr lang="es-PY" sz="2800" dirty="0" smtClean="0">
                <a:solidFill>
                  <a:schemeClr val="bg1"/>
                </a:solidFill>
              </a:rPr>
              <a:t>Condiciones Internas de Evaluabilidad</a:t>
            </a:r>
            <a:endParaRPr lang="es-PY" sz="2800" dirty="0">
              <a:solidFill>
                <a:schemeClr val="bg1"/>
              </a:solidFill>
            </a:endParaRPr>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11</a:t>
            </a:fld>
            <a:endParaRPr lang="es-ES" dirty="0"/>
          </a:p>
        </p:txBody>
      </p:sp>
      <p:graphicFrame>
        <p:nvGraphicFramePr>
          <p:cNvPr id="5" name="4 Diagrama"/>
          <p:cNvGraphicFramePr/>
          <p:nvPr>
            <p:extLst>
              <p:ext uri="{D42A27DB-BD31-4B8C-83A1-F6EECF244321}">
                <p14:modId xmlns:p14="http://schemas.microsoft.com/office/powerpoint/2010/main" val="2485465070"/>
              </p:ext>
            </p:extLst>
          </p:nvPr>
        </p:nvGraphicFramePr>
        <p:xfrm>
          <a:off x="467544" y="1484784"/>
          <a:ext cx="463217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Diagrama"/>
          <p:cNvGraphicFramePr/>
          <p:nvPr>
            <p:extLst>
              <p:ext uri="{D42A27DB-BD31-4B8C-83A1-F6EECF244321}">
                <p14:modId xmlns:p14="http://schemas.microsoft.com/office/powerpoint/2010/main" val="616687870"/>
              </p:ext>
            </p:extLst>
          </p:nvPr>
        </p:nvGraphicFramePr>
        <p:xfrm>
          <a:off x="5508104" y="1916832"/>
          <a:ext cx="3240360" cy="253605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87661943"/>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268760"/>
            <a:ext cx="8712967" cy="5184576"/>
          </a:xfrm>
        </p:spPr>
        <p:txBody>
          <a:bodyPr>
            <a:normAutofit/>
          </a:bodyPr>
          <a:lstStyle/>
          <a:p>
            <a:pPr>
              <a:buBlip>
                <a:blip r:embed="rId2"/>
              </a:buBlip>
            </a:pPr>
            <a:r>
              <a:rPr lang="es-PY" sz="1800" b="1" dirty="0" smtClean="0">
                <a:solidFill>
                  <a:schemeClr val="accent2">
                    <a:lumMod val="50000"/>
                  </a:schemeClr>
                </a:solidFill>
                <a:effectLst/>
              </a:rPr>
              <a:t>Coordinación </a:t>
            </a:r>
            <a:r>
              <a:rPr lang="es-PY" sz="1800" b="1" dirty="0">
                <a:solidFill>
                  <a:schemeClr val="accent2">
                    <a:lumMod val="50000"/>
                  </a:schemeClr>
                </a:solidFill>
                <a:effectLst/>
              </a:rPr>
              <a:t>con iniciativas de administración electrónica y con las estadísticas </a:t>
            </a:r>
            <a:r>
              <a:rPr lang="es-PY" sz="1800" b="1" dirty="0" smtClean="0">
                <a:solidFill>
                  <a:schemeClr val="accent2">
                    <a:lumMod val="50000"/>
                  </a:schemeClr>
                </a:solidFill>
                <a:effectLst/>
              </a:rPr>
              <a:t>oficial</a:t>
            </a:r>
          </a:p>
          <a:p>
            <a:pPr marL="0" indent="0" algn="just">
              <a:lnSpc>
                <a:spcPct val="100000"/>
              </a:lnSpc>
              <a:buNone/>
            </a:pPr>
            <a:r>
              <a:rPr lang="es-PY" sz="1800" dirty="0" smtClean="0">
                <a:solidFill>
                  <a:schemeClr val="tx1"/>
                </a:solidFill>
                <a:effectLst/>
              </a:rPr>
              <a:t>Falta de interrelación con datos correspondiente al Presupuesto General de la Nación contenidas en el Sistema Integrado de Administración Financiera (SIAF) del Ministerio de Hacienda con otros sistemas informáticos de Entidades del Estado.</a:t>
            </a:r>
          </a:p>
          <a:p>
            <a:pPr marL="0" indent="0" algn="just">
              <a:lnSpc>
                <a:spcPct val="100000"/>
              </a:lnSpc>
              <a:buNone/>
            </a:pPr>
            <a:endParaRPr lang="es-PY" sz="1800" dirty="0">
              <a:solidFill>
                <a:schemeClr val="tx1"/>
              </a:solidFill>
              <a:effectLst/>
            </a:endParaRPr>
          </a:p>
          <a:p>
            <a:pPr marL="0" indent="0" algn="just">
              <a:lnSpc>
                <a:spcPct val="100000"/>
              </a:lnSpc>
              <a:buNone/>
            </a:pPr>
            <a:r>
              <a:rPr lang="es-PY" sz="1800" b="1" dirty="0" smtClean="0">
                <a:solidFill>
                  <a:schemeClr val="accent2">
                    <a:lumMod val="50000"/>
                  </a:schemeClr>
                </a:solidFill>
                <a:effectLst/>
              </a:rPr>
              <a:t>Ejemplo: </a:t>
            </a:r>
            <a:r>
              <a:rPr lang="es-PY" sz="1800" dirty="0" smtClean="0">
                <a:solidFill>
                  <a:schemeClr val="tx1"/>
                </a:solidFill>
                <a:effectLst/>
              </a:rPr>
              <a:t>Vinculación de datos presupuestarios (MH) con datos estadísticos de la Dirección General de Estadísticas sobre indicadores.</a:t>
            </a:r>
            <a:endParaRPr lang="es-PY" sz="1800" dirty="0">
              <a:solidFill>
                <a:schemeClr val="tx1"/>
              </a:solidFill>
              <a:effectLst/>
            </a:endParaRPr>
          </a:p>
          <a:p>
            <a:pPr marL="0" indent="0">
              <a:buNone/>
            </a:pPr>
            <a:endParaRPr lang="es-PY" dirty="0"/>
          </a:p>
          <a:p>
            <a:pPr marL="0" indent="0">
              <a:buNone/>
            </a:pPr>
            <a:endParaRPr lang="es-PY" dirty="0" smtClean="0"/>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12</a:t>
            </a:fld>
            <a:endParaRPr lang="es-ES" dirty="0"/>
          </a:p>
        </p:txBody>
      </p:sp>
      <p:sp>
        <p:nvSpPr>
          <p:cNvPr id="5" name="1 Título"/>
          <p:cNvSpPr>
            <a:spLocks noGrp="1"/>
          </p:cNvSpPr>
          <p:nvPr>
            <p:ph type="title"/>
          </p:nvPr>
        </p:nvSpPr>
        <p:spPr>
          <a:xfrm>
            <a:off x="827088" y="22225"/>
            <a:ext cx="8229600" cy="576263"/>
          </a:xfrm>
        </p:spPr>
        <p:txBody>
          <a:bodyPr/>
          <a:lstStyle/>
          <a:p>
            <a:r>
              <a:rPr lang="es-PY" sz="2800" dirty="0" smtClean="0">
                <a:solidFill>
                  <a:schemeClr val="bg1"/>
                </a:solidFill>
              </a:rPr>
              <a:t>Condiciones Internas de Evaluabilidad</a:t>
            </a:r>
            <a:endParaRPr lang="es-PY" sz="2800" dirty="0">
              <a:solidFill>
                <a:schemeClr val="bg1"/>
              </a:solidFill>
            </a:endParaRPr>
          </a:p>
        </p:txBody>
      </p:sp>
    </p:spTree>
    <p:extLst>
      <p:ext uri="{BB962C8B-B14F-4D97-AF65-F5344CB8AC3E}">
        <p14:creationId xmlns:p14="http://schemas.microsoft.com/office/powerpoint/2010/main" val="1867936118"/>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896433" y="-315416"/>
            <a:ext cx="8229600" cy="1143000"/>
          </a:xfrm>
        </p:spPr>
        <p:txBody>
          <a:bodyPr>
            <a:normAutofit/>
          </a:bodyPr>
          <a:lstStyle/>
          <a:p>
            <a:pPr>
              <a:spcBef>
                <a:spcPts val="0"/>
              </a:spcBef>
              <a:defRPr/>
            </a:pPr>
            <a:r>
              <a:rPr lang="es-PY" sz="2400" b="1" spc="50" dirty="0" smtClean="0">
                <a:ln w="13500">
                  <a:solidFill>
                    <a:schemeClr val="accent1">
                      <a:shade val="2500"/>
                      <a:alpha val="6500"/>
                    </a:schemeClr>
                  </a:solidFill>
                  <a:prstDash val="solid"/>
                </a:ln>
                <a:solidFill>
                  <a:schemeClr val="bg1"/>
                </a:solidFill>
                <a:effectLst>
                  <a:innerShdw blurRad="50900" dist="38500" dir="13500000">
                    <a:srgbClr val="000000">
                      <a:alpha val="60000"/>
                    </a:srgbClr>
                  </a:innerShdw>
                </a:effectLst>
                <a:latin typeface="Swis721 Hv BT" pitchFamily="34" charset="0"/>
                <a:ea typeface="+mn-ea"/>
                <a:cs typeface="+mn-cs"/>
              </a:rPr>
              <a:t>Mejora en la Calidad de la Planificación</a:t>
            </a:r>
            <a:endParaRPr lang="es-PY" sz="2400" b="1" spc="50" dirty="0">
              <a:ln w="13500">
                <a:solidFill>
                  <a:schemeClr val="accent1">
                    <a:shade val="2500"/>
                    <a:alpha val="6500"/>
                  </a:schemeClr>
                </a:solidFill>
                <a:prstDash val="solid"/>
              </a:ln>
              <a:solidFill>
                <a:schemeClr val="bg1"/>
              </a:solidFill>
              <a:effectLst>
                <a:innerShdw blurRad="50900" dist="38500" dir="13500000">
                  <a:srgbClr val="000000">
                    <a:alpha val="60000"/>
                  </a:srgbClr>
                </a:innerShdw>
              </a:effectLst>
              <a:latin typeface="Swis721 Hv BT" pitchFamily="34" charset="0"/>
              <a:ea typeface="+mn-ea"/>
              <a:cs typeface="+mn-cs"/>
            </a:endParaRPr>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64" y="2780928"/>
            <a:ext cx="5688632" cy="4074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6 Diagrama"/>
          <p:cNvGraphicFramePr/>
          <p:nvPr>
            <p:extLst>
              <p:ext uri="{D42A27DB-BD31-4B8C-83A1-F6EECF244321}">
                <p14:modId xmlns:p14="http://schemas.microsoft.com/office/powerpoint/2010/main" val="3776146356"/>
              </p:ext>
            </p:extLst>
          </p:nvPr>
        </p:nvGraphicFramePr>
        <p:xfrm>
          <a:off x="2195736" y="720009"/>
          <a:ext cx="6768752" cy="2160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7 CuadroTexto"/>
          <p:cNvSpPr txBox="1"/>
          <p:nvPr/>
        </p:nvSpPr>
        <p:spPr>
          <a:xfrm>
            <a:off x="197260" y="836712"/>
            <a:ext cx="2862572" cy="1569660"/>
          </a:xfrm>
          <a:prstGeom prst="rect">
            <a:avLst/>
          </a:prstGeom>
          <a:solidFill>
            <a:schemeClr val="accent2">
              <a:lumMod val="20000"/>
              <a:lumOff val="80000"/>
            </a:schemeClr>
          </a:solidFill>
        </p:spPr>
        <p:txBody>
          <a:bodyPr wrap="square" rtlCol="0">
            <a:spAutoFit/>
          </a:bodyPr>
          <a:lstStyle/>
          <a:p>
            <a:r>
              <a:rPr lang="es-PY" sz="1600" b="1" dirty="0" smtClean="0">
                <a:solidFill>
                  <a:schemeClr val="accent2">
                    <a:lumMod val="75000"/>
                  </a:schemeClr>
                </a:solidFill>
              </a:rPr>
              <a:t>Instrumentos</a:t>
            </a:r>
          </a:p>
          <a:p>
            <a:r>
              <a:rPr lang="es-PY" sz="1600" dirty="0"/>
              <a:t>Ley de Responsabilidad Fiscal</a:t>
            </a:r>
          </a:p>
          <a:p>
            <a:pPr marL="285750" indent="-285750">
              <a:buBlip>
                <a:blip r:embed="rId8"/>
              </a:buBlip>
            </a:pPr>
            <a:r>
              <a:rPr lang="es-PY" sz="1600" dirty="0" smtClean="0"/>
              <a:t>Marco Fiscal de Mediano Plazo.</a:t>
            </a:r>
          </a:p>
          <a:p>
            <a:pPr marL="285750" indent="-285750">
              <a:buBlip>
                <a:blip r:embed="rId8"/>
              </a:buBlip>
            </a:pPr>
            <a:r>
              <a:rPr lang="es-PY" sz="1600" dirty="0" smtClean="0"/>
              <a:t>Marco </a:t>
            </a:r>
            <a:r>
              <a:rPr lang="es-PY" sz="1600" dirty="0"/>
              <a:t>de Gasto </a:t>
            </a:r>
            <a:r>
              <a:rPr lang="es-PY" sz="1600" dirty="0" smtClean="0"/>
              <a:t>de Mediano Plazo a nivel sectorial.</a:t>
            </a:r>
          </a:p>
        </p:txBody>
      </p:sp>
      <p:sp>
        <p:nvSpPr>
          <p:cNvPr id="9" name="8 Rectángulo"/>
          <p:cNvSpPr/>
          <p:nvPr/>
        </p:nvSpPr>
        <p:spPr>
          <a:xfrm>
            <a:off x="6012160" y="3568757"/>
            <a:ext cx="3024336" cy="3016210"/>
          </a:xfrm>
          <a:prstGeom prst="rect">
            <a:avLst/>
          </a:prstGeom>
          <a:solidFill>
            <a:schemeClr val="bg1">
              <a:lumMod val="95000"/>
            </a:schemeClr>
          </a:solidFill>
        </p:spPr>
        <p:txBody>
          <a:bodyPr wrap="square">
            <a:spAutoFit/>
          </a:bodyPr>
          <a:lstStyle/>
          <a:p>
            <a:pPr algn="ctr"/>
            <a:endParaRPr lang="es-PY" sz="1400" b="1" dirty="0"/>
          </a:p>
          <a:p>
            <a:pPr>
              <a:buBlip>
                <a:blip r:embed="rId8"/>
              </a:buBlip>
            </a:pPr>
            <a:r>
              <a:rPr lang="es-PY" sz="1600" dirty="0" smtClean="0"/>
              <a:t>Matriz Presupuestaria Articulando Ejes </a:t>
            </a:r>
            <a:r>
              <a:rPr lang="es-PY" sz="1600" dirty="0"/>
              <a:t>y Objetivos del </a:t>
            </a:r>
            <a:r>
              <a:rPr lang="es-PY" sz="1600" dirty="0" smtClean="0"/>
              <a:t>Plan Nacional de Desarrollo con </a:t>
            </a:r>
            <a:r>
              <a:rPr lang="es-PY" sz="1600" dirty="0"/>
              <a:t>los </a:t>
            </a:r>
            <a:r>
              <a:rPr lang="es-PY" sz="1600" dirty="0" smtClean="0"/>
              <a:t>Programas Presupuestarios Institucionales.</a:t>
            </a:r>
          </a:p>
          <a:p>
            <a:pPr>
              <a:buBlip>
                <a:blip r:embed="rId8"/>
              </a:buBlip>
            </a:pPr>
            <a:endParaRPr lang="es-PY" sz="1600" dirty="0"/>
          </a:p>
          <a:p>
            <a:pPr>
              <a:buBlip>
                <a:blip r:embed="rId8"/>
              </a:buBlip>
            </a:pPr>
            <a:r>
              <a:rPr lang="es-PY" sz="1600" dirty="0" smtClean="0"/>
              <a:t>Coordinación Interinstitucional MH/STP </a:t>
            </a:r>
            <a:r>
              <a:rPr lang="es-PY" sz="1600" dirty="0"/>
              <a:t>para el Monitoreo y </a:t>
            </a:r>
            <a:r>
              <a:rPr lang="es-PY" sz="1600" dirty="0" smtClean="0"/>
              <a:t>Evaluación </a:t>
            </a:r>
            <a:r>
              <a:rPr lang="es-PY" sz="1600" dirty="0"/>
              <a:t>de Resultados de la </a:t>
            </a:r>
            <a:r>
              <a:rPr lang="es-PY" sz="1600" dirty="0" smtClean="0"/>
              <a:t>Gestión </a:t>
            </a:r>
            <a:r>
              <a:rPr lang="es-PY" sz="1600" dirty="0"/>
              <a:t>Institucional</a:t>
            </a:r>
          </a:p>
          <a:p>
            <a:pPr>
              <a:buBlip>
                <a:blip r:embed="rId8"/>
              </a:buBlip>
            </a:pPr>
            <a:endParaRPr lang="es-PY" sz="1600" dirty="0"/>
          </a:p>
        </p:txBody>
      </p:sp>
      <p:sp>
        <p:nvSpPr>
          <p:cNvPr id="2" name="1 Flecha arriba"/>
          <p:cNvSpPr/>
          <p:nvPr/>
        </p:nvSpPr>
        <p:spPr>
          <a:xfrm rot="10800000">
            <a:off x="7524328" y="1412776"/>
            <a:ext cx="288032" cy="2088232"/>
          </a:xfrm>
          <a:prstGeom prst="upArrow">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Tree>
    <p:extLst>
      <p:ext uri="{BB962C8B-B14F-4D97-AF65-F5344CB8AC3E}">
        <p14:creationId xmlns:p14="http://schemas.microsoft.com/office/powerpoint/2010/main" val="2317984110"/>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extLst>
              <p:ext uri="{D42A27DB-BD31-4B8C-83A1-F6EECF244321}">
                <p14:modId xmlns:p14="http://schemas.microsoft.com/office/powerpoint/2010/main" val="3313866354"/>
              </p:ext>
            </p:extLst>
          </p:nvPr>
        </p:nvGraphicFramePr>
        <p:xfrm>
          <a:off x="827584" y="1052736"/>
          <a:ext cx="7632848"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ector recto 3"/>
          <p:cNvSpPr/>
          <p:nvPr/>
        </p:nvSpPr>
        <p:spPr>
          <a:xfrm>
            <a:off x="2426162" y="2924944"/>
            <a:ext cx="6106278" cy="0"/>
          </a:xfrm>
          <a:prstGeom prst="line">
            <a:avLst/>
          </a:prstGeom>
          <a:blipFill rotWithShape="0">
            <a:blip r:embed="rId7"/>
            <a:stretch>
              <a:fillRect/>
            </a:stretch>
          </a:blipFill>
          <a:ln>
            <a:solidFill>
              <a:schemeClr val="accent2">
                <a:lumMod val="75000"/>
              </a:schemeClr>
            </a:solidFill>
          </a:ln>
        </p:spPr>
        <p:style>
          <a:lnRef idx="2">
            <a:scrgbClr r="0" g="0" b="0"/>
          </a:lnRef>
          <a:fillRef idx="1">
            <a:scrgbClr r="0" g="0" b="0"/>
          </a:fillRef>
          <a:effectRef idx="0">
            <a:schemeClr val="accent1">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1338764532"/>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000732" y="5157192"/>
            <a:ext cx="5523596" cy="584775"/>
          </a:xfrm>
          <a:prstGeom prst="rect">
            <a:avLst/>
          </a:prstGeom>
          <a:noFill/>
        </p:spPr>
        <p:txBody>
          <a:bodyPr wrap="square" lIns="91440" tIns="45720" rIns="91440" bIns="45720">
            <a:spAutoFit/>
          </a:bodyPr>
          <a:lstStyle/>
          <a:p>
            <a:pPr algn="ctr"/>
            <a:r>
              <a:rPr lang="es-ES" sz="3200" b="1" i="0" cap="none"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Trebuchet MS" pitchFamily="34" charset="0"/>
              </a:rPr>
              <a:t>dgp@hacienda.gov.py</a:t>
            </a:r>
          </a:p>
        </p:txBody>
      </p:sp>
      <p:sp>
        <p:nvSpPr>
          <p:cNvPr id="4" name="3 Rectángulo"/>
          <p:cNvSpPr/>
          <p:nvPr/>
        </p:nvSpPr>
        <p:spPr>
          <a:xfrm>
            <a:off x="4996531" y="2276872"/>
            <a:ext cx="3175869" cy="584775"/>
          </a:xfrm>
          <a:prstGeom prst="rect">
            <a:avLst/>
          </a:prstGeom>
        </p:spPr>
        <p:txBody>
          <a:bodyPr wrap="none">
            <a:spAutoFit/>
          </a:bodyPr>
          <a:lstStyle/>
          <a:p>
            <a:pPr algn="ctr"/>
            <a:r>
              <a:rPr lang="es-ES" sz="3200" b="1" spc="50" dirty="0">
                <a:ln w="13500">
                  <a:solidFill>
                    <a:schemeClr val="accent1">
                      <a:shade val="2500"/>
                      <a:alpha val="6500"/>
                    </a:schemeClr>
                  </a:solidFill>
                  <a:prstDash val="solid"/>
                </a:ln>
                <a:solidFill>
                  <a:schemeClr val="accent2">
                    <a:lumMod val="75000"/>
                    <a:alpha val="95000"/>
                  </a:schemeClr>
                </a:solidFill>
                <a:effectLst>
                  <a:innerShdw blurRad="50900" dist="38500" dir="13500000">
                    <a:srgbClr val="000000">
                      <a:alpha val="60000"/>
                    </a:srgbClr>
                  </a:innerShdw>
                </a:effectLst>
                <a:latin typeface="Trebuchet MS" pitchFamily="34" charset="0"/>
              </a:rPr>
              <a:t>Muchas Gracias</a:t>
            </a:r>
            <a:endParaRPr lang="es-ES" sz="2000" b="1" spc="50" dirty="0">
              <a:ln w="13500">
                <a:solidFill>
                  <a:schemeClr val="accent1">
                    <a:shade val="2500"/>
                    <a:alpha val="6500"/>
                  </a:schemeClr>
                </a:solidFill>
                <a:prstDash val="solid"/>
              </a:ln>
              <a:solidFill>
                <a:schemeClr val="accent2">
                  <a:lumMod val="75000"/>
                  <a:alpha val="95000"/>
                </a:schemeClr>
              </a:solidFill>
              <a:effectLst>
                <a:innerShdw blurRad="50900" dist="38500" dir="13500000">
                  <a:srgbClr val="000000">
                    <a:alpha val="60000"/>
                  </a:srgbClr>
                </a:innerShdw>
              </a:effectLst>
              <a:latin typeface="Trebuchet MS" pitchFamily="34" charset="0"/>
            </a:endParaRPr>
          </a:p>
        </p:txBody>
      </p:sp>
    </p:spTree>
    <p:extLst>
      <p:ext uri="{BB962C8B-B14F-4D97-AF65-F5344CB8AC3E}">
        <p14:creationId xmlns:p14="http://schemas.microsoft.com/office/powerpoint/2010/main" val="421044559"/>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132FADFE-3B8F-471C-ABF0-DBC7717ECBBC}" type="slidenum">
              <a:rPr lang="es-ES" smtClean="0"/>
              <a:pPr/>
              <a:t>2</a:t>
            </a:fld>
            <a:endParaRPr lang="es-ES" dirty="0"/>
          </a:p>
        </p:txBody>
      </p:sp>
      <p:graphicFrame>
        <p:nvGraphicFramePr>
          <p:cNvPr id="16" name="15 Diagrama"/>
          <p:cNvGraphicFramePr/>
          <p:nvPr>
            <p:extLst>
              <p:ext uri="{D42A27DB-BD31-4B8C-83A1-F6EECF244321}">
                <p14:modId xmlns:p14="http://schemas.microsoft.com/office/powerpoint/2010/main" val="3987788313"/>
              </p:ext>
            </p:extLst>
          </p:nvPr>
        </p:nvGraphicFramePr>
        <p:xfrm>
          <a:off x="395536" y="188640"/>
          <a:ext cx="8280920"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16 Flecha curvada hacia la derecha"/>
          <p:cNvSpPr/>
          <p:nvPr/>
        </p:nvSpPr>
        <p:spPr>
          <a:xfrm>
            <a:off x="539552" y="4036340"/>
            <a:ext cx="648072" cy="1872207"/>
          </a:xfrm>
          <a:prstGeom prst="curvedRight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solidFill>
                <a:schemeClr val="tx1"/>
              </a:solidFill>
            </a:endParaRPr>
          </a:p>
        </p:txBody>
      </p:sp>
      <p:sp>
        <p:nvSpPr>
          <p:cNvPr id="18" name="17 Rectángulo redondeado"/>
          <p:cNvSpPr/>
          <p:nvPr/>
        </p:nvSpPr>
        <p:spPr>
          <a:xfrm>
            <a:off x="5639946" y="4365104"/>
            <a:ext cx="2952328" cy="1728192"/>
          </a:xfrm>
          <a:prstGeom prst="round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Y" dirty="0" smtClean="0"/>
              <a:t>Se establecen  directrices  referentes a los procedimiento para  la realización de Evaluaciones  en cada Ejercicio Fiscal</a:t>
            </a:r>
            <a:endParaRPr lang="es-PY" dirty="0"/>
          </a:p>
        </p:txBody>
      </p:sp>
      <p:sp>
        <p:nvSpPr>
          <p:cNvPr id="19" name="Freeform 8"/>
          <p:cNvSpPr>
            <a:spLocks noChangeArrowheads="1"/>
          </p:cNvSpPr>
          <p:nvPr/>
        </p:nvSpPr>
        <p:spPr bwMode="auto">
          <a:xfrm>
            <a:off x="1547664" y="4699034"/>
            <a:ext cx="1800201" cy="1689918"/>
          </a:xfrm>
          <a:custGeom>
            <a:avLst/>
            <a:gdLst>
              <a:gd name="G0" fmla="*/ 1 0 51712"/>
              <a:gd name="G1" fmla="*/ G0 24579 1"/>
              <a:gd name="G2" fmla="*/ G1 1 24579"/>
              <a:gd name="G3" fmla="*/ 45058 24579 1"/>
              <a:gd name="G4" fmla="*/ G3 1 24579"/>
              <a:gd name="G5" fmla="*/ 45058 24579 1"/>
              <a:gd name="G6" fmla="*/ G5 1 24579"/>
              <a:gd name="G7" fmla="*/ 1 0 51712"/>
              <a:gd name="G8" fmla="*/ G7 24579 1"/>
              <a:gd name="G9" fmla="*/ G8 1 24579"/>
              <a:gd name="G10" fmla="*/ 24580 24579 1"/>
              <a:gd name="G11" fmla="*/ G10 1 24579"/>
              <a:gd name="G12" fmla="*/ 45058 24579 1"/>
              <a:gd name="G13" fmla="*/ G12 1 24579"/>
              <a:gd name="G14" fmla="*/ 45058 24579 1"/>
              <a:gd name="G15" fmla="*/ G14 1 24579"/>
              <a:gd name="G16" fmla="*/ 24580 24579 1"/>
              <a:gd name="G17" fmla="*/ G16 1 24579"/>
              <a:gd name="G18" fmla="*/ 1 0 51712"/>
              <a:gd name="G19" fmla="*/ G18 24579 1"/>
              <a:gd name="G20" fmla="*/ G19 1 24579"/>
              <a:gd name="G21" fmla="*/ 45058 24579 1"/>
              <a:gd name="G22" fmla="*/ G21 1 24579"/>
              <a:gd name="G23" fmla="+- 24579 0 0"/>
              <a:gd name="G24" fmla="+- 24579 0 0"/>
              <a:gd name="T0" fmla="*/ 0 w 1007619"/>
              <a:gd name="T1" fmla="*/ 503810 h 1007619"/>
              <a:gd name="T2" fmla="*/ 503810 w 1007619"/>
              <a:gd name="T3" fmla="*/ 0 h 1007619"/>
              <a:gd name="T4" fmla="*/ 1007620 w 1007619"/>
              <a:gd name="T5" fmla="*/ 503810 h 1007619"/>
              <a:gd name="T6" fmla="*/ 503810 w 1007619"/>
              <a:gd name="T7" fmla="*/ 1007620 h 1007619"/>
              <a:gd name="T8" fmla="*/ 0 w 1007619"/>
              <a:gd name="T9" fmla="*/ 503810 h 1007619"/>
            </a:gdLst>
            <a:ahLst/>
            <a:cxnLst>
              <a:cxn ang="0">
                <a:pos x="T0" y="T1"/>
              </a:cxn>
              <a:cxn ang="0">
                <a:pos x="T2" y="T3"/>
              </a:cxn>
              <a:cxn ang="0">
                <a:pos x="T4" y="T5"/>
              </a:cxn>
              <a:cxn ang="0">
                <a:pos x="T6" y="T7"/>
              </a:cxn>
              <a:cxn ang="0">
                <a:pos x="T8" y="T9"/>
              </a:cxn>
            </a:cxnLst>
            <a:rect l="0" t="0" r="r" b="b"/>
            <a:pathLst>
              <a:path w="1007619" h="1007619">
                <a:moveTo>
                  <a:pt x="0" y="503810"/>
                </a:moveTo>
                <a:cubicBezTo>
                  <a:pt x="0" y="225563"/>
                  <a:pt x="225563" y="0"/>
                  <a:pt x="503810" y="0"/>
                </a:cubicBezTo>
                <a:cubicBezTo>
                  <a:pt x="782057" y="0"/>
                  <a:pt x="1007620" y="225563"/>
                  <a:pt x="1007620" y="503810"/>
                </a:cubicBezTo>
                <a:cubicBezTo>
                  <a:pt x="1007620" y="782057"/>
                  <a:pt x="782057" y="1007620"/>
                  <a:pt x="503810" y="1007620"/>
                </a:cubicBezTo>
                <a:cubicBezTo>
                  <a:pt x="225563" y="1007620"/>
                  <a:pt x="0" y="782057"/>
                  <a:pt x="0" y="503810"/>
                </a:cubicBezTo>
                <a:close/>
              </a:path>
            </a:pathLst>
          </a:custGeom>
          <a:solidFill>
            <a:schemeClr val="accent2">
              <a:lumMod val="75000"/>
            </a:schemeClr>
          </a:solidFill>
          <a:ln w="9360">
            <a:solidFill>
              <a:srgbClr val="F59240"/>
            </a:solidFill>
            <a:round/>
            <a:headEnd/>
            <a:tailEnd/>
          </a:ln>
          <a:effectLst/>
          <a:extLst/>
        </p:spPr>
        <p:txBody>
          <a:bodyPr lIns="161640" tIns="161640" rIns="161640" bIns="161640" anchor="ctr"/>
          <a:lstStyle>
            <a:lvl1pPr>
              <a:tabLst>
                <a:tab pos="723900" algn="l"/>
              </a:tabLst>
              <a:defRPr>
                <a:solidFill>
                  <a:srgbClr val="000000"/>
                </a:solidFill>
                <a:latin typeface="Arial" pitchFamily="34" charset="0"/>
                <a:ea typeface="Microsoft YaHei" pitchFamily="34" charset="-122"/>
              </a:defRPr>
            </a:lvl1pPr>
            <a:lvl2pPr>
              <a:tabLst>
                <a:tab pos="723900" algn="l"/>
              </a:tabLst>
              <a:defRPr>
                <a:solidFill>
                  <a:srgbClr val="000000"/>
                </a:solidFill>
                <a:latin typeface="Arial" pitchFamily="34" charset="0"/>
                <a:ea typeface="Microsoft YaHei" pitchFamily="34" charset="-122"/>
              </a:defRPr>
            </a:lvl2pPr>
            <a:lvl3pPr>
              <a:tabLst>
                <a:tab pos="723900" algn="l"/>
              </a:tabLst>
              <a:defRPr>
                <a:solidFill>
                  <a:srgbClr val="000000"/>
                </a:solidFill>
                <a:latin typeface="Arial" pitchFamily="34" charset="0"/>
                <a:ea typeface="Microsoft YaHei" pitchFamily="34" charset="-122"/>
              </a:defRPr>
            </a:lvl3pPr>
            <a:lvl4pPr>
              <a:tabLst>
                <a:tab pos="723900" algn="l"/>
              </a:tabLst>
              <a:defRPr>
                <a:solidFill>
                  <a:srgbClr val="000000"/>
                </a:solidFill>
                <a:latin typeface="Arial" pitchFamily="34" charset="0"/>
                <a:ea typeface="Microsoft YaHei" pitchFamily="34" charset="-122"/>
              </a:defRPr>
            </a:lvl4pPr>
            <a:lvl5pPr>
              <a:tabLst>
                <a:tab pos="723900" algn="l"/>
              </a:tabLst>
              <a:defRPr>
                <a:solidFill>
                  <a:srgbClr val="000000"/>
                </a:solidFill>
                <a:latin typeface="Arial" pitchFamily="34" charset="0"/>
                <a:ea typeface="Microsoft YaHei"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9pPr>
          </a:lstStyle>
          <a:p>
            <a:pPr algn="ctr" hangingPunct="1">
              <a:lnSpc>
                <a:spcPct val="90000"/>
              </a:lnSpc>
              <a:spcAft>
                <a:spcPts val="638"/>
              </a:spcAft>
            </a:pPr>
            <a:r>
              <a:rPr lang="es-AR" altLang="es-PY" b="1" dirty="0" smtClean="0">
                <a:solidFill>
                  <a:srgbClr val="FFFFFF"/>
                </a:solidFill>
                <a:latin typeface="Calibri" pitchFamily="34" charset="0"/>
              </a:rPr>
              <a:t>Ley Anual de Presupuesto y Decreto Reglamentario</a:t>
            </a:r>
            <a:endParaRPr lang="es-AR" altLang="es-PY" b="1" dirty="0">
              <a:solidFill>
                <a:srgbClr val="FFFFFF"/>
              </a:solidFill>
              <a:latin typeface="Calibri" pitchFamily="34" charset="0"/>
            </a:endParaRPr>
          </a:p>
        </p:txBody>
      </p:sp>
      <p:sp>
        <p:nvSpPr>
          <p:cNvPr id="20" name="19 Flecha curvada hacia la derecha"/>
          <p:cNvSpPr/>
          <p:nvPr/>
        </p:nvSpPr>
        <p:spPr>
          <a:xfrm rot="16200000">
            <a:off x="4201472" y="5192094"/>
            <a:ext cx="648072" cy="2088233"/>
          </a:xfrm>
          <a:prstGeom prst="curved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solidFill>
                <a:schemeClr val="tx1"/>
              </a:solidFill>
            </a:endParaRPr>
          </a:p>
        </p:txBody>
      </p:sp>
      <p:sp>
        <p:nvSpPr>
          <p:cNvPr id="10" name="1 Título"/>
          <p:cNvSpPr txBox="1">
            <a:spLocks/>
          </p:cNvSpPr>
          <p:nvPr/>
        </p:nvSpPr>
        <p:spPr>
          <a:xfrm>
            <a:off x="878904" y="0"/>
            <a:ext cx="8229600"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accent1">
                    <a:lumMod val="50000"/>
                  </a:schemeClr>
                </a:solidFill>
                <a:effectLst>
                  <a:outerShdw blurRad="38100" dist="38100" dir="2700000" algn="tl">
                    <a:srgbClr val="000000">
                      <a:alpha val="43137"/>
                    </a:srgbClr>
                  </a:outerShdw>
                </a:effectLst>
                <a:latin typeface="+mj-lt"/>
                <a:ea typeface="+mj-ea"/>
                <a:cs typeface="+mj-cs"/>
              </a:defRPr>
            </a:lvl1pPr>
          </a:lstStyle>
          <a:p>
            <a:r>
              <a:rPr lang="es-PY" sz="2400" dirty="0" smtClean="0">
                <a:solidFill>
                  <a:schemeClr val="bg1"/>
                </a:solidFill>
              </a:rPr>
              <a:t>Marco Legal de las Evaluaciones</a:t>
            </a:r>
            <a:endParaRPr lang="es-PY" sz="2400" dirty="0">
              <a:solidFill>
                <a:schemeClr val="bg1"/>
              </a:solidFill>
            </a:endParaRPr>
          </a:p>
        </p:txBody>
      </p:sp>
    </p:spTree>
    <p:extLst>
      <p:ext uri="{BB962C8B-B14F-4D97-AF65-F5344CB8AC3E}">
        <p14:creationId xmlns:p14="http://schemas.microsoft.com/office/powerpoint/2010/main" val="2061493696"/>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132FADFE-3B8F-471C-ABF0-DBC7717ECBBC}" type="slidenum">
              <a:rPr lang="es-ES" smtClean="0"/>
              <a:pPr/>
              <a:t>3</a:t>
            </a:fld>
            <a:endParaRPr lang="es-ES" dirty="0"/>
          </a:p>
        </p:txBody>
      </p:sp>
      <p:grpSp>
        <p:nvGrpSpPr>
          <p:cNvPr id="11" name="Group 1"/>
          <p:cNvGrpSpPr>
            <a:grpSpLocks/>
          </p:cNvGrpSpPr>
          <p:nvPr/>
        </p:nvGrpSpPr>
        <p:grpSpPr bwMode="auto">
          <a:xfrm>
            <a:off x="1071932" y="1772816"/>
            <a:ext cx="6048375" cy="4106862"/>
            <a:chOff x="663" y="855"/>
            <a:chExt cx="3810" cy="2587"/>
          </a:xfrm>
        </p:grpSpPr>
        <p:sp>
          <p:nvSpPr>
            <p:cNvPr id="12" name="AutoShape 2"/>
            <p:cNvSpPr>
              <a:spLocks noChangeArrowheads="1"/>
            </p:cNvSpPr>
            <p:nvPr/>
          </p:nvSpPr>
          <p:spPr bwMode="auto">
            <a:xfrm>
              <a:off x="1766" y="1289"/>
              <a:ext cx="2207" cy="2153"/>
            </a:xfrm>
            <a:custGeom>
              <a:avLst/>
              <a:gdLst>
                <a:gd name="G0" fmla="+- 16200000 0 0"/>
                <a:gd name="G1" fmla="+- -880803840 0 0"/>
                <a:gd name="G2" fmla="+- 0 0 -880803840"/>
                <a:gd name="T0" fmla="*/ 0 256 1"/>
                <a:gd name="T1" fmla="*/ 180 256 1"/>
                <a:gd name="G3" fmla="+- -880803840 T0 T1"/>
                <a:gd name="T2" fmla="*/ 0 256 1"/>
                <a:gd name="T3" fmla="*/ 90 256 1"/>
                <a:gd name="G4" fmla="+- -880803840 T2 T3"/>
                <a:gd name="G5" fmla="*/ G4 2 1"/>
                <a:gd name="T4" fmla="*/ 90 256 1"/>
                <a:gd name="T5" fmla="*/ 0 256 1"/>
                <a:gd name="G6" fmla="+- -880803840 T4 T5"/>
                <a:gd name="G7" fmla="*/ G6 2 1"/>
                <a:gd name="G8" fmla="abs -88080384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6200000"/>
                <a:gd name="G18" fmla="*/ 16200000 1 2"/>
                <a:gd name="G19" fmla="+- G18 5400 0"/>
                <a:gd name="G20" fmla="cos G19 -880803840"/>
                <a:gd name="G21" fmla="sin G19 -880803840"/>
                <a:gd name="G22" fmla="+- G20 10800 0"/>
                <a:gd name="G23" fmla="+- G21 10800 0"/>
                <a:gd name="G24" fmla="+- 10800 0 G20"/>
                <a:gd name="G25" fmla="+- 16200000 10800 0"/>
                <a:gd name="G26" fmla="?: G9 G17 G25"/>
                <a:gd name="G27" fmla="?: G9 0 21600"/>
                <a:gd name="G28" fmla="cos 10800 -880803840"/>
                <a:gd name="G29" fmla="sin 10800 -880803840"/>
                <a:gd name="G30" fmla="sin 16200000 -880803840"/>
                <a:gd name="G31" fmla="+- G28 10800 0"/>
                <a:gd name="G32" fmla="+- G29 10800 0"/>
                <a:gd name="G33" fmla="+- G30 10800 0"/>
                <a:gd name="G34" fmla="?: G4 0 G31"/>
                <a:gd name="G35" fmla="?: -880803840 G34 0"/>
                <a:gd name="G36" fmla="?: G6 G35 G31"/>
                <a:gd name="G37" fmla="+- 21600 0 G36"/>
                <a:gd name="G38" fmla="?: G4 0 G33"/>
                <a:gd name="G39" fmla="?: -880803840 G38 G32"/>
                <a:gd name="G40" fmla="?: G6 G39 0"/>
                <a:gd name="G41" fmla="?: G4 G32 21600"/>
                <a:gd name="G42" fmla="?: G6 G41 G33"/>
                <a:gd name="T12" fmla="*/ 10800 w 21600"/>
                <a:gd name="T13" fmla="*/ 0 h 21600"/>
                <a:gd name="T14" fmla="*/ 5399 w 21600"/>
                <a:gd name="T15" fmla="*/ 1446 h 21600"/>
                <a:gd name="T16" fmla="*/ 10800 w 21600"/>
                <a:gd name="T17" fmla="*/ 0 h 21600"/>
                <a:gd name="T18" fmla="*/ 16201 w 21600"/>
                <a:gd name="T19" fmla="*/ 1446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399" y="1446"/>
                  </a:moveTo>
                  <a:cubicBezTo>
                    <a:pt x="7041" y="499"/>
                    <a:pt x="8904" y="-1"/>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6764" y="0"/>
                    <a:pt x="21600" y="4835"/>
                    <a:pt x="21600" y="10800"/>
                  </a:cubicBezTo>
                  <a:cubicBezTo>
                    <a:pt x="21600" y="16764"/>
                    <a:pt x="16764" y="21600"/>
                    <a:pt x="10800" y="21600"/>
                  </a:cubicBezTo>
                  <a:cubicBezTo>
                    <a:pt x="4835" y="21600"/>
                    <a:pt x="0" y="16764"/>
                    <a:pt x="0" y="10800"/>
                  </a:cubicBezTo>
                  <a:cubicBezTo>
                    <a:pt x="0" y="4835"/>
                    <a:pt x="4835" y="0"/>
                    <a:pt x="10800" y="0"/>
                  </a:cubicBezTo>
                  <a:cubicBezTo>
                    <a:pt x="12695" y="-1"/>
                    <a:pt x="14558" y="499"/>
                    <a:pt x="16199" y="1446"/>
                  </a:cubicBezTo>
                  <a:cubicBezTo>
                    <a:pt x="14558" y="499"/>
                    <a:pt x="12695" y="-1"/>
                    <a:pt x="10799"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cubicBezTo>
                    <a:pt x="8904" y="0"/>
                    <a:pt x="7041" y="499"/>
                    <a:pt x="5399" y="1446"/>
                  </a:cubicBezTo>
                  <a:close/>
                </a:path>
              </a:pathLst>
            </a:custGeom>
            <a:solidFill>
              <a:schemeClr val="bg1">
                <a:lumMod val="85000"/>
              </a:schemeClr>
            </a:solidFill>
            <a:ln w="9360">
              <a:solidFill>
                <a:srgbClr val="4A7EBB"/>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PY"/>
            </a:p>
          </p:txBody>
        </p:sp>
        <p:sp>
          <p:nvSpPr>
            <p:cNvPr id="13" name="AutoShape 4"/>
            <p:cNvSpPr>
              <a:spLocks noChangeArrowheads="1"/>
            </p:cNvSpPr>
            <p:nvPr/>
          </p:nvSpPr>
          <p:spPr bwMode="auto">
            <a:xfrm>
              <a:off x="1766" y="1289"/>
              <a:ext cx="2207" cy="2153"/>
            </a:xfrm>
            <a:custGeom>
              <a:avLst/>
              <a:gdLst>
                <a:gd name="G0" fmla="+- 5400000 0 0"/>
                <a:gd name="G1" fmla="+- 0 0 0"/>
                <a:gd name="G2" fmla="+- 0 0 0"/>
                <a:gd name="T0" fmla="*/ 0 256 1"/>
                <a:gd name="T1" fmla="*/ 180 256 1"/>
                <a:gd name="G3" fmla="+- 0 T0 T1"/>
                <a:gd name="T2" fmla="*/ 0 256 1"/>
                <a:gd name="T3" fmla="*/ 90 256 1"/>
                <a:gd name="G4" fmla="+- 0 T2 T3"/>
                <a:gd name="G5" fmla="*/ G4 2 1"/>
                <a:gd name="T4" fmla="*/ 90 256 1"/>
                <a:gd name="T5" fmla="*/ 0 256 1"/>
                <a:gd name="G6" fmla="+- 0 T4 T5"/>
                <a:gd name="G7" fmla="*/ G6 2 1"/>
                <a:gd name="G8" fmla="abs 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000"/>
                <a:gd name="G18" fmla="*/ 5400000 1 2"/>
                <a:gd name="G19" fmla="+- G18 5400 0"/>
                <a:gd name="G20" fmla="cos G19 0"/>
                <a:gd name="G21" fmla="sin G19 0"/>
                <a:gd name="G22" fmla="+- G20 10800 0"/>
                <a:gd name="G23" fmla="+- G21 10800 0"/>
                <a:gd name="G24" fmla="+- 10800 0 G20"/>
                <a:gd name="G25" fmla="+- 5400000 10800 0"/>
                <a:gd name="G26" fmla="?: G9 G17 G25"/>
                <a:gd name="G27" fmla="?: G9 0 21600"/>
                <a:gd name="G28" fmla="cos 10800 0"/>
                <a:gd name="G29" fmla="sin 10800 0"/>
                <a:gd name="G30" fmla="sin 5400000 0"/>
                <a:gd name="G31" fmla="+- G28 10800 0"/>
                <a:gd name="G32" fmla="+- G29 10800 0"/>
                <a:gd name="G33" fmla="+- G30 10800 0"/>
                <a:gd name="G34" fmla="?: G4 0 G31"/>
                <a:gd name="G35" fmla="?: 0 G34 0"/>
                <a:gd name="G36" fmla="?: G6 G35 G31"/>
                <a:gd name="G37" fmla="+- 21600 0 G36"/>
                <a:gd name="G38" fmla="?: G4 0 G33"/>
                <a:gd name="G39" fmla="?: 0 G38 G32"/>
                <a:gd name="G40" fmla="?: G6 G39 0"/>
                <a:gd name="G41" fmla="?: G4 G32 21600"/>
                <a:gd name="G42" fmla="?: G6 G41 G33"/>
                <a:gd name="T12" fmla="*/ 10800 w 21600"/>
                <a:gd name="T13" fmla="*/ 21600 h 21600"/>
                <a:gd name="T14" fmla="*/ 21600 w 21600"/>
                <a:gd name="T15" fmla="*/ 10800 h 21600"/>
                <a:gd name="T16" fmla="*/ 10800 w 21600"/>
                <a:gd name="T17" fmla="*/ 21600 h 21600"/>
                <a:gd name="T18" fmla="*/ 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1600" y="10800"/>
                  </a:moveTo>
                  <a:cubicBezTo>
                    <a:pt x="21600" y="16764"/>
                    <a:pt x="16764" y="21600"/>
                    <a:pt x="10800" y="21600"/>
                  </a:cubicBezTo>
                  <a:cubicBezTo>
                    <a:pt x="4835" y="21600"/>
                    <a:pt x="0" y="16764"/>
                    <a:pt x="0" y="10800"/>
                  </a:cubicBezTo>
                  <a:cubicBezTo>
                    <a:pt x="0" y="16764"/>
                    <a:pt x="4835" y="21600"/>
                    <a:pt x="10800" y="21600"/>
                  </a:cubicBezTo>
                  <a:cubicBezTo>
                    <a:pt x="16764" y="21600"/>
                    <a:pt x="21600" y="16764"/>
                    <a:pt x="21600" y="10800"/>
                  </a:cubicBezTo>
                  <a:close/>
                </a:path>
              </a:pathLst>
            </a:custGeom>
            <a:gradFill rotWithShape="0">
              <a:gsLst>
                <a:gs pos="0">
                  <a:srgbClr val="2E5F99"/>
                </a:gs>
                <a:gs pos="100000">
                  <a:srgbClr val="397BCA"/>
                </a:gs>
              </a:gsLst>
              <a:lin ang="16200000" scaled="1"/>
            </a:gradFill>
            <a:ln w="9360">
              <a:solidFill>
                <a:srgbClr val="4A7EBB"/>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PY"/>
            </a:p>
          </p:txBody>
        </p:sp>
        <p:sp>
          <p:nvSpPr>
            <p:cNvPr id="14" name="Freeform 6"/>
            <p:cNvSpPr>
              <a:spLocks noChangeArrowheads="1"/>
            </p:cNvSpPr>
            <p:nvPr/>
          </p:nvSpPr>
          <p:spPr bwMode="auto">
            <a:xfrm>
              <a:off x="3703" y="2050"/>
              <a:ext cx="770" cy="747"/>
            </a:xfrm>
            <a:custGeom>
              <a:avLst/>
              <a:gdLst>
                <a:gd name="G0" fmla="*/ 1 0 51712"/>
                <a:gd name="G1" fmla="*/ G0 24579 1"/>
                <a:gd name="G2" fmla="*/ G1 1 24579"/>
                <a:gd name="G3" fmla="*/ 45058 24579 1"/>
                <a:gd name="G4" fmla="*/ G3 1 24579"/>
                <a:gd name="G5" fmla="*/ 45058 24579 1"/>
                <a:gd name="G6" fmla="*/ G5 1 24579"/>
                <a:gd name="G7" fmla="*/ 1 0 51712"/>
                <a:gd name="G8" fmla="*/ G7 24579 1"/>
                <a:gd name="G9" fmla="*/ G8 1 24579"/>
                <a:gd name="G10" fmla="*/ 24580 24579 1"/>
                <a:gd name="G11" fmla="*/ G10 1 24579"/>
                <a:gd name="G12" fmla="*/ 45058 24579 1"/>
                <a:gd name="G13" fmla="*/ G12 1 24579"/>
                <a:gd name="G14" fmla="*/ 45058 24579 1"/>
                <a:gd name="G15" fmla="*/ G14 1 24579"/>
                <a:gd name="G16" fmla="*/ 24580 24579 1"/>
                <a:gd name="G17" fmla="*/ G16 1 24579"/>
                <a:gd name="G18" fmla="*/ 1 0 51712"/>
                <a:gd name="G19" fmla="*/ G18 24579 1"/>
                <a:gd name="G20" fmla="*/ G19 1 24579"/>
                <a:gd name="G21" fmla="*/ 45058 24579 1"/>
                <a:gd name="G22" fmla="*/ G21 1 24579"/>
                <a:gd name="G23" fmla="+- 24579 0 0"/>
                <a:gd name="G24" fmla="+- 24579 0 0"/>
                <a:gd name="T0" fmla="*/ 0 w 1007619"/>
                <a:gd name="T1" fmla="*/ 503810 h 1007619"/>
                <a:gd name="T2" fmla="*/ 503810 w 1007619"/>
                <a:gd name="T3" fmla="*/ 0 h 1007619"/>
                <a:gd name="T4" fmla="*/ 1007620 w 1007619"/>
                <a:gd name="T5" fmla="*/ 503810 h 1007619"/>
                <a:gd name="T6" fmla="*/ 503810 w 1007619"/>
                <a:gd name="T7" fmla="*/ 1007620 h 1007619"/>
                <a:gd name="T8" fmla="*/ 0 w 1007619"/>
                <a:gd name="T9" fmla="*/ 503810 h 1007619"/>
              </a:gdLst>
              <a:ahLst/>
              <a:cxnLst>
                <a:cxn ang="0">
                  <a:pos x="T0" y="T1"/>
                </a:cxn>
                <a:cxn ang="0">
                  <a:pos x="T2" y="T3"/>
                </a:cxn>
                <a:cxn ang="0">
                  <a:pos x="T4" y="T5"/>
                </a:cxn>
                <a:cxn ang="0">
                  <a:pos x="T6" y="T7"/>
                </a:cxn>
                <a:cxn ang="0">
                  <a:pos x="T8" y="T9"/>
                </a:cxn>
              </a:cxnLst>
              <a:rect l="0" t="0" r="r" b="b"/>
              <a:pathLst>
                <a:path w="1007619" h="1007619">
                  <a:moveTo>
                    <a:pt x="0" y="503810"/>
                  </a:moveTo>
                  <a:cubicBezTo>
                    <a:pt x="0" y="225563"/>
                    <a:pt x="225563" y="0"/>
                    <a:pt x="503810" y="0"/>
                  </a:cubicBezTo>
                  <a:cubicBezTo>
                    <a:pt x="782057" y="0"/>
                    <a:pt x="1007620" y="225563"/>
                    <a:pt x="1007620" y="503810"/>
                  </a:cubicBezTo>
                  <a:cubicBezTo>
                    <a:pt x="1007620" y="782057"/>
                    <a:pt x="782057" y="1007620"/>
                    <a:pt x="503810" y="1007620"/>
                  </a:cubicBezTo>
                  <a:cubicBezTo>
                    <a:pt x="225563" y="1007620"/>
                    <a:pt x="0" y="782057"/>
                    <a:pt x="0" y="503810"/>
                  </a:cubicBezTo>
                  <a:close/>
                </a:path>
              </a:pathLst>
            </a:custGeom>
            <a:solidFill>
              <a:schemeClr val="accent2">
                <a:lumMod val="40000"/>
                <a:lumOff val="60000"/>
              </a:schemeClr>
            </a:solidFill>
            <a:ln w="9360">
              <a:solidFill>
                <a:schemeClr val="accent2">
                  <a:lumMod val="40000"/>
                  <a:lumOff val="60000"/>
                </a:schemeClr>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61640" tIns="161640" rIns="161640" bIns="161640" anchor="ctr"/>
            <a:lstStyle/>
            <a:p>
              <a:pPr algn="ctr">
                <a:lnSpc>
                  <a:spcPct val="90000"/>
                </a:lnSpc>
                <a:spcAft>
                  <a:spcPts val="638"/>
                </a:spcAft>
                <a:tabLst>
                  <a:tab pos="723900" algn="l"/>
                </a:tabLst>
              </a:pPr>
              <a:r>
                <a:rPr lang="es-AR" altLang="es-PY" b="1">
                  <a:latin typeface="Calibri" pitchFamily="34" charset="0"/>
                  <a:ea typeface="Microsoft YaHei" pitchFamily="34" charset="-122"/>
                </a:rPr>
                <a:t>Eficiencia</a:t>
              </a:r>
            </a:p>
          </p:txBody>
        </p:sp>
        <p:sp>
          <p:nvSpPr>
            <p:cNvPr id="15" name="Freeform 7"/>
            <p:cNvSpPr>
              <a:spLocks noChangeArrowheads="1"/>
            </p:cNvSpPr>
            <p:nvPr/>
          </p:nvSpPr>
          <p:spPr bwMode="auto">
            <a:xfrm>
              <a:off x="663" y="2624"/>
              <a:ext cx="770" cy="747"/>
            </a:xfrm>
            <a:custGeom>
              <a:avLst/>
              <a:gdLst>
                <a:gd name="G0" fmla="*/ 1 0 51712"/>
                <a:gd name="G1" fmla="*/ G0 24579 1"/>
                <a:gd name="G2" fmla="*/ G1 1 24579"/>
                <a:gd name="G3" fmla="*/ 45058 24579 1"/>
                <a:gd name="G4" fmla="*/ G3 1 24579"/>
                <a:gd name="G5" fmla="*/ 45058 24579 1"/>
                <a:gd name="G6" fmla="*/ G5 1 24579"/>
                <a:gd name="G7" fmla="*/ 1 0 51712"/>
                <a:gd name="G8" fmla="*/ G7 24579 1"/>
                <a:gd name="G9" fmla="*/ G8 1 24579"/>
                <a:gd name="G10" fmla="*/ 24580 24579 1"/>
                <a:gd name="G11" fmla="*/ G10 1 24579"/>
                <a:gd name="G12" fmla="*/ 45058 24579 1"/>
                <a:gd name="G13" fmla="*/ G12 1 24579"/>
                <a:gd name="G14" fmla="*/ 45058 24579 1"/>
                <a:gd name="G15" fmla="*/ G14 1 24579"/>
                <a:gd name="G16" fmla="*/ 24580 24579 1"/>
                <a:gd name="G17" fmla="*/ G16 1 24579"/>
                <a:gd name="G18" fmla="*/ 1 0 51712"/>
                <a:gd name="G19" fmla="*/ G18 24579 1"/>
                <a:gd name="G20" fmla="*/ G19 1 24579"/>
                <a:gd name="G21" fmla="*/ 45058 24579 1"/>
                <a:gd name="G22" fmla="*/ G21 1 24579"/>
                <a:gd name="G23" fmla="+- 24579 0 0"/>
                <a:gd name="G24" fmla="+- 24579 0 0"/>
                <a:gd name="T0" fmla="*/ 0 w 1007619"/>
                <a:gd name="T1" fmla="*/ 503810 h 1007619"/>
                <a:gd name="T2" fmla="*/ 503810 w 1007619"/>
                <a:gd name="T3" fmla="*/ 0 h 1007619"/>
                <a:gd name="T4" fmla="*/ 1007620 w 1007619"/>
                <a:gd name="T5" fmla="*/ 503810 h 1007619"/>
                <a:gd name="T6" fmla="*/ 503810 w 1007619"/>
                <a:gd name="T7" fmla="*/ 1007620 h 1007619"/>
                <a:gd name="T8" fmla="*/ 0 w 1007619"/>
                <a:gd name="T9" fmla="*/ 503810 h 1007619"/>
              </a:gdLst>
              <a:ahLst/>
              <a:cxnLst>
                <a:cxn ang="0">
                  <a:pos x="T0" y="T1"/>
                </a:cxn>
                <a:cxn ang="0">
                  <a:pos x="T2" y="T3"/>
                </a:cxn>
                <a:cxn ang="0">
                  <a:pos x="T4" y="T5"/>
                </a:cxn>
                <a:cxn ang="0">
                  <a:pos x="T6" y="T7"/>
                </a:cxn>
                <a:cxn ang="0">
                  <a:pos x="T8" y="T9"/>
                </a:cxn>
              </a:cxnLst>
              <a:rect l="0" t="0" r="r" b="b"/>
              <a:pathLst>
                <a:path w="1007619" h="1007619">
                  <a:moveTo>
                    <a:pt x="0" y="503810"/>
                  </a:moveTo>
                  <a:cubicBezTo>
                    <a:pt x="0" y="225563"/>
                    <a:pt x="225563" y="0"/>
                    <a:pt x="503810" y="0"/>
                  </a:cubicBezTo>
                  <a:cubicBezTo>
                    <a:pt x="782057" y="0"/>
                    <a:pt x="1007620" y="225563"/>
                    <a:pt x="1007620" y="503810"/>
                  </a:cubicBezTo>
                  <a:cubicBezTo>
                    <a:pt x="1007620" y="782057"/>
                    <a:pt x="782057" y="1007620"/>
                    <a:pt x="503810" y="1007620"/>
                  </a:cubicBezTo>
                  <a:cubicBezTo>
                    <a:pt x="225563" y="1007620"/>
                    <a:pt x="0" y="782057"/>
                    <a:pt x="0" y="503810"/>
                  </a:cubicBezTo>
                  <a:close/>
                </a:path>
              </a:pathLst>
            </a:custGeom>
            <a:solidFill>
              <a:schemeClr val="bg1">
                <a:lumMod val="75000"/>
              </a:schemeClr>
            </a:solidFill>
            <a:ln w="9360">
              <a:solidFill>
                <a:schemeClr val="bg1">
                  <a:lumMod val="75000"/>
                </a:schemeClr>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61640" tIns="161640" rIns="161640" bIns="161640" anchor="ctr"/>
            <a:lstStyle>
              <a:lvl1pPr>
                <a:tabLst>
                  <a:tab pos="723900" algn="l"/>
                </a:tabLst>
                <a:defRPr>
                  <a:solidFill>
                    <a:srgbClr val="000000"/>
                  </a:solidFill>
                  <a:latin typeface="Arial" pitchFamily="34" charset="0"/>
                  <a:ea typeface="Microsoft YaHei" pitchFamily="34" charset="-122"/>
                </a:defRPr>
              </a:lvl1pPr>
              <a:lvl2pPr>
                <a:tabLst>
                  <a:tab pos="723900" algn="l"/>
                </a:tabLst>
                <a:defRPr>
                  <a:solidFill>
                    <a:srgbClr val="000000"/>
                  </a:solidFill>
                  <a:latin typeface="Arial" pitchFamily="34" charset="0"/>
                  <a:ea typeface="Microsoft YaHei" pitchFamily="34" charset="-122"/>
                </a:defRPr>
              </a:lvl2pPr>
              <a:lvl3pPr>
                <a:tabLst>
                  <a:tab pos="723900" algn="l"/>
                </a:tabLst>
                <a:defRPr>
                  <a:solidFill>
                    <a:srgbClr val="000000"/>
                  </a:solidFill>
                  <a:latin typeface="Arial" pitchFamily="34" charset="0"/>
                  <a:ea typeface="Microsoft YaHei" pitchFamily="34" charset="-122"/>
                </a:defRPr>
              </a:lvl3pPr>
              <a:lvl4pPr>
                <a:tabLst>
                  <a:tab pos="723900" algn="l"/>
                </a:tabLst>
                <a:defRPr>
                  <a:solidFill>
                    <a:srgbClr val="000000"/>
                  </a:solidFill>
                  <a:latin typeface="Arial" pitchFamily="34" charset="0"/>
                  <a:ea typeface="Microsoft YaHei" pitchFamily="34" charset="-122"/>
                </a:defRPr>
              </a:lvl4pPr>
              <a:lvl5pPr>
                <a:tabLst>
                  <a:tab pos="723900" algn="l"/>
                </a:tabLst>
                <a:defRPr>
                  <a:solidFill>
                    <a:srgbClr val="000000"/>
                  </a:solidFill>
                  <a:latin typeface="Arial" pitchFamily="34" charset="0"/>
                  <a:ea typeface="Microsoft YaHei"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9pPr>
            </a:lstStyle>
            <a:p>
              <a:pPr algn="ctr" hangingPunct="1">
                <a:lnSpc>
                  <a:spcPct val="90000"/>
                </a:lnSpc>
                <a:spcAft>
                  <a:spcPts val="638"/>
                </a:spcAft>
              </a:pPr>
              <a:r>
                <a:rPr lang="es-AR" altLang="es-PY" b="1" dirty="0">
                  <a:solidFill>
                    <a:schemeClr val="accent2">
                      <a:lumMod val="50000"/>
                    </a:schemeClr>
                  </a:solidFill>
                  <a:latin typeface="Calibri" pitchFamily="34" charset="0"/>
                </a:rPr>
                <a:t>Impacto</a:t>
              </a:r>
            </a:p>
          </p:txBody>
        </p:sp>
        <p:sp>
          <p:nvSpPr>
            <p:cNvPr id="17" name="Freeform 8"/>
            <p:cNvSpPr>
              <a:spLocks noChangeArrowheads="1"/>
            </p:cNvSpPr>
            <p:nvPr/>
          </p:nvSpPr>
          <p:spPr bwMode="auto">
            <a:xfrm>
              <a:off x="2414" y="855"/>
              <a:ext cx="770" cy="747"/>
            </a:xfrm>
            <a:custGeom>
              <a:avLst/>
              <a:gdLst>
                <a:gd name="G0" fmla="*/ 1 0 51712"/>
                <a:gd name="G1" fmla="*/ G0 24579 1"/>
                <a:gd name="G2" fmla="*/ G1 1 24579"/>
                <a:gd name="G3" fmla="*/ 45058 24579 1"/>
                <a:gd name="G4" fmla="*/ G3 1 24579"/>
                <a:gd name="G5" fmla="*/ 45058 24579 1"/>
                <a:gd name="G6" fmla="*/ G5 1 24579"/>
                <a:gd name="G7" fmla="*/ 1 0 51712"/>
                <a:gd name="G8" fmla="*/ G7 24579 1"/>
                <a:gd name="G9" fmla="*/ G8 1 24579"/>
                <a:gd name="G10" fmla="*/ 24580 24579 1"/>
                <a:gd name="G11" fmla="*/ G10 1 24579"/>
                <a:gd name="G12" fmla="*/ 45058 24579 1"/>
                <a:gd name="G13" fmla="*/ G12 1 24579"/>
                <a:gd name="G14" fmla="*/ 45058 24579 1"/>
                <a:gd name="G15" fmla="*/ G14 1 24579"/>
                <a:gd name="G16" fmla="*/ 24580 24579 1"/>
                <a:gd name="G17" fmla="*/ G16 1 24579"/>
                <a:gd name="G18" fmla="*/ 1 0 51712"/>
                <a:gd name="G19" fmla="*/ G18 24579 1"/>
                <a:gd name="G20" fmla="*/ G19 1 24579"/>
                <a:gd name="G21" fmla="*/ 45058 24579 1"/>
                <a:gd name="G22" fmla="*/ G21 1 24579"/>
                <a:gd name="G23" fmla="+- 24579 0 0"/>
                <a:gd name="G24" fmla="+- 24579 0 0"/>
                <a:gd name="T0" fmla="*/ 0 w 1007619"/>
                <a:gd name="T1" fmla="*/ 503810 h 1007619"/>
                <a:gd name="T2" fmla="*/ 503810 w 1007619"/>
                <a:gd name="T3" fmla="*/ 0 h 1007619"/>
                <a:gd name="T4" fmla="*/ 1007620 w 1007619"/>
                <a:gd name="T5" fmla="*/ 503810 h 1007619"/>
                <a:gd name="T6" fmla="*/ 503810 w 1007619"/>
                <a:gd name="T7" fmla="*/ 1007620 h 1007619"/>
                <a:gd name="T8" fmla="*/ 0 w 1007619"/>
                <a:gd name="T9" fmla="*/ 503810 h 1007619"/>
              </a:gdLst>
              <a:ahLst/>
              <a:cxnLst>
                <a:cxn ang="0">
                  <a:pos x="T0" y="T1"/>
                </a:cxn>
                <a:cxn ang="0">
                  <a:pos x="T2" y="T3"/>
                </a:cxn>
                <a:cxn ang="0">
                  <a:pos x="T4" y="T5"/>
                </a:cxn>
                <a:cxn ang="0">
                  <a:pos x="T6" y="T7"/>
                </a:cxn>
                <a:cxn ang="0">
                  <a:pos x="T8" y="T9"/>
                </a:cxn>
              </a:cxnLst>
              <a:rect l="0" t="0" r="r" b="b"/>
              <a:pathLst>
                <a:path w="1007619" h="1007619">
                  <a:moveTo>
                    <a:pt x="0" y="503810"/>
                  </a:moveTo>
                  <a:cubicBezTo>
                    <a:pt x="0" y="225563"/>
                    <a:pt x="225563" y="0"/>
                    <a:pt x="503810" y="0"/>
                  </a:cubicBezTo>
                  <a:cubicBezTo>
                    <a:pt x="782057" y="0"/>
                    <a:pt x="1007620" y="225563"/>
                    <a:pt x="1007620" y="503810"/>
                  </a:cubicBezTo>
                  <a:cubicBezTo>
                    <a:pt x="1007620" y="782057"/>
                    <a:pt x="782057" y="1007620"/>
                    <a:pt x="503810" y="1007620"/>
                  </a:cubicBezTo>
                  <a:cubicBezTo>
                    <a:pt x="225563" y="1007620"/>
                    <a:pt x="0" y="782057"/>
                    <a:pt x="0" y="503810"/>
                  </a:cubicBezTo>
                  <a:close/>
                </a:path>
              </a:pathLst>
            </a:custGeom>
            <a:solidFill>
              <a:schemeClr val="accent2">
                <a:lumMod val="40000"/>
                <a:lumOff val="60000"/>
              </a:schemeClr>
            </a:solidFill>
            <a:ln w="9360">
              <a:solidFill>
                <a:schemeClr val="bg1">
                  <a:lumMod val="85000"/>
                </a:schemeClr>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61640" tIns="161640" rIns="161640" bIns="161640" anchor="ctr"/>
            <a:lstStyle>
              <a:lvl1pPr>
                <a:tabLst>
                  <a:tab pos="723900" algn="l"/>
                </a:tabLst>
                <a:defRPr>
                  <a:solidFill>
                    <a:srgbClr val="000000"/>
                  </a:solidFill>
                  <a:latin typeface="Arial" pitchFamily="34" charset="0"/>
                  <a:ea typeface="Microsoft YaHei" pitchFamily="34" charset="-122"/>
                </a:defRPr>
              </a:lvl1pPr>
              <a:lvl2pPr>
                <a:tabLst>
                  <a:tab pos="723900" algn="l"/>
                </a:tabLst>
                <a:defRPr>
                  <a:solidFill>
                    <a:srgbClr val="000000"/>
                  </a:solidFill>
                  <a:latin typeface="Arial" pitchFamily="34" charset="0"/>
                  <a:ea typeface="Microsoft YaHei" pitchFamily="34" charset="-122"/>
                </a:defRPr>
              </a:lvl2pPr>
              <a:lvl3pPr>
                <a:tabLst>
                  <a:tab pos="723900" algn="l"/>
                </a:tabLst>
                <a:defRPr>
                  <a:solidFill>
                    <a:srgbClr val="000000"/>
                  </a:solidFill>
                  <a:latin typeface="Arial" pitchFamily="34" charset="0"/>
                  <a:ea typeface="Microsoft YaHei" pitchFamily="34" charset="-122"/>
                </a:defRPr>
              </a:lvl3pPr>
              <a:lvl4pPr>
                <a:tabLst>
                  <a:tab pos="723900" algn="l"/>
                </a:tabLst>
                <a:defRPr>
                  <a:solidFill>
                    <a:srgbClr val="000000"/>
                  </a:solidFill>
                  <a:latin typeface="Arial" pitchFamily="34" charset="0"/>
                  <a:ea typeface="Microsoft YaHei" pitchFamily="34" charset="-122"/>
                </a:defRPr>
              </a:lvl4pPr>
              <a:lvl5pPr>
                <a:tabLst>
                  <a:tab pos="723900" algn="l"/>
                </a:tabLst>
                <a:defRPr>
                  <a:solidFill>
                    <a:srgbClr val="000000"/>
                  </a:solidFill>
                  <a:latin typeface="Arial" pitchFamily="34" charset="0"/>
                  <a:ea typeface="Microsoft YaHei"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9pPr>
            </a:lstStyle>
            <a:p>
              <a:pPr algn="ctr" hangingPunct="1">
                <a:lnSpc>
                  <a:spcPct val="90000"/>
                </a:lnSpc>
                <a:spcAft>
                  <a:spcPts val="638"/>
                </a:spcAft>
              </a:pPr>
              <a:r>
                <a:rPr lang="es-AR" altLang="es-PY" b="1" dirty="0">
                  <a:solidFill>
                    <a:schemeClr val="tx1"/>
                  </a:solidFill>
                  <a:latin typeface="Calibri" pitchFamily="34" charset="0"/>
                </a:rPr>
                <a:t>Diseño y Gestión</a:t>
              </a:r>
            </a:p>
          </p:txBody>
        </p:sp>
      </p:grpSp>
      <p:sp>
        <p:nvSpPr>
          <p:cNvPr id="19" name="Oval 13"/>
          <p:cNvSpPr>
            <a:spLocks noChangeArrowheads="1"/>
          </p:cNvSpPr>
          <p:nvPr/>
        </p:nvSpPr>
        <p:spPr bwMode="auto">
          <a:xfrm>
            <a:off x="3969120" y="3498851"/>
            <a:ext cx="1466976" cy="1447798"/>
          </a:xfrm>
          <a:prstGeom prst="ellipse">
            <a:avLst/>
          </a:prstGeom>
          <a:solidFill>
            <a:schemeClr val="accent2">
              <a:lumMod val="75000"/>
            </a:schemeClr>
          </a:solidFill>
          <a:ln w="117360">
            <a:solidFill>
              <a:srgbClr val="F5F4ED"/>
            </a:solidFill>
            <a:round/>
            <a:headEnd/>
            <a:tailEnd/>
          </a:ln>
          <a:effectLst/>
          <a:extLst/>
        </p:spPr>
        <p:txBody>
          <a:bodyPr lIns="90000" tIns="45000" rIns="90000" bIns="45000" anchor="ctr"/>
          <a:lstStyle>
            <a:lvl1pPr>
              <a:tabLst>
                <a:tab pos="723900" algn="l"/>
              </a:tabLst>
              <a:defRPr>
                <a:solidFill>
                  <a:srgbClr val="000000"/>
                </a:solidFill>
                <a:latin typeface="Arial" pitchFamily="34" charset="0"/>
                <a:ea typeface="Microsoft YaHei" pitchFamily="34" charset="-122"/>
              </a:defRPr>
            </a:lvl1pPr>
            <a:lvl2pPr>
              <a:tabLst>
                <a:tab pos="723900" algn="l"/>
              </a:tabLst>
              <a:defRPr>
                <a:solidFill>
                  <a:srgbClr val="000000"/>
                </a:solidFill>
                <a:latin typeface="Arial" pitchFamily="34" charset="0"/>
                <a:ea typeface="Microsoft YaHei" pitchFamily="34" charset="-122"/>
              </a:defRPr>
            </a:lvl2pPr>
            <a:lvl3pPr>
              <a:tabLst>
                <a:tab pos="723900" algn="l"/>
              </a:tabLst>
              <a:defRPr>
                <a:solidFill>
                  <a:srgbClr val="000000"/>
                </a:solidFill>
                <a:latin typeface="Arial" pitchFamily="34" charset="0"/>
                <a:ea typeface="Microsoft YaHei" pitchFamily="34" charset="-122"/>
              </a:defRPr>
            </a:lvl3pPr>
            <a:lvl4pPr>
              <a:tabLst>
                <a:tab pos="723900" algn="l"/>
              </a:tabLst>
              <a:defRPr>
                <a:solidFill>
                  <a:srgbClr val="000000"/>
                </a:solidFill>
                <a:latin typeface="Arial" pitchFamily="34" charset="0"/>
                <a:ea typeface="Microsoft YaHei" pitchFamily="34" charset="-122"/>
              </a:defRPr>
            </a:lvl4pPr>
            <a:lvl5pPr>
              <a:tabLst>
                <a:tab pos="723900" algn="l"/>
              </a:tabLst>
              <a:defRPr>
                <a:solidFill>
                  <a:srgbClr val="000000"/>
                </a:solidFill>
                <a:latin typeface="Arial" pitchFamily="34" charset="0"/>
                <a:ea typeface="Microsoft YaHei"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itchFamily="18" charset="0"/>
              <a:tabLst>
                <a:tab pos="723900" algn="l"/>
              </a:tabLst>
              <a:defRPr>
                <a:solidFill>
                  <a:srgbClr val="000000"/>
                </a:solidFill>
                <a:latin typeface="Arial" pitchFamily="34" charset="0"/>
                <a:ea typeface="Microsoft YaHei" pitchFamily="34" charset="-122"/>
              </a:defRPr>
            </a:lvl9pPr>
          </a:lstStyle>
          <a:p>
            <a:pPr algn="ctr">
              <a:lnSpc>
                <a:spcPct val="90000"/>
              </a:lnSpc>
              <a:spcAft>
                <a:spcPts val="638"/>
              </a:spcAft>
            </a:pPr>
            <a:r>
              <a:rPr lang="es-AR" altLang="es-PY" sz="1400" b="1" dirty="0" smtClean="0">
                <a:solidFill>
                  <a:srgbClr val="FFFFFF"/>
                </a:solidFill>
                <a:latin typeface="Calibri" pitchFamily="34" charset="0"/>
              </a:rPr>
              <a:t>Ministerio de Hacienda</a:t>
            </a:r>
            <a:endParaRPr lang="es-AR" altLang="es-PY" sz="1400" b="1" dirty="0">
              <a:solidFill>
                <a:srgbClr val="FFFFFF"/>
              </a:solidFill>
              <a:latin typeface="Calibri" pitchFamily="34" charset="0"/>
            </a:endParaRPr>
          </a:p>
        </p:txBody>
      </p:sp>
      <p:sp>
        <p:nvSpPr>
          <p:cNvPr id="20" name="Line 14"/>
          <p:cNvSpPr>
            <a:spLocks noChangeShapeType="1"/>
          </p:cNvSpPr>
          <p:nvPr/>
        </p:nvSpPr>
        <p:spPr bwMode="auto">
          <a:xfrm>
            <a:off x="4560838" y="2979737"/>
            <a:ext cx="0" cy="593279"/>
          </a:xfrm>
          <a:prstGeom prst="line">
            <a:avLst/>
          </a:prstGeom>
          <a:noFill/>
          <a:ln w="9360">
            <a:solidFill>
              <a:schemeClr val="accent2">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PY"/>
          </a:p>
        </p:txBody>
      </p:sp>
      <p:sp>
        <p:nvSpPr>
          <p:cNvPr id="21" name="Line 15"/>
          <p:cNvSpPr>
            <a:spLocks noChangeShapeType="1"/>
          </p:cNvSpPr>
          <p:nvPr/>
        </p:nvSpPr>
        <p:spPr bwMode="auto">
          <a:xfrm>
            <a:off x="5436096" y="4239020"/>
            <a:ext cx="461836" cy="47229"/>
          </a:xfrm>
          <a:prstGeom prst="line">
            <a:avLst/>
          </a:prstGeom>
          <a:ln>
            <a:headEnd/>
            <a:tailEnd/>
          </a:ln>
          <a:extLst/>
        </p:spPr>
        <p:style>
          <a:lnRef idx="1">
            <a:schemeClr val="accent2"/>
          </a:lnRef>
          <a:fillRef idx="0">
            <a:schemeClr val="accent2"/>
          </a:fillRef>
          <a:effectRef idx="0">
            <a:schemeClr val="accent2"/>
          </a:effectRef>
          <a:fontRef idx="minor">
            <a:schemeClr val="tx1"/>
          </a:fontRef>
        </p:style>
        <p:txBody>
          <a:bodyPr/>
          <a:lstStyle/>
          <a:p>
            <a:endParaRPr lang="es-PY"/>
          </a:p>
        </p:txBody>
      </p:sp>
      <p:sp>
        <p:nvSpPr>
          <p:cNvPr id="22" name="Line 16"/>
          <p:cNvSpPr>
            <a:spLocks noChangeShapeType="1"/>
          </p:cNvSpPr>
          <p:nvPr/>
        </p:nvSpPr>
        <p:spPr bwMode="auto">
          <a:xfrm flipH="1">
            <a:off x="2267744" y="4239020"/>
            <a:ext cx="1701376" cy="935014"/>
          </a:xfrm>
          <a:prstGeom prst="line">
            <a:avLst/>
          </a:prstGeom>
          <a:ln>
            <a:headEnd/>
            <a:tailEnd/>
          </a:ln>
          <a:extLst/>
        </p:spPr>
        <p:style>
          <a:lnRef idx="1">
            <a:schemeClr val="accent2"/>
          </a:lnRef>
          <a:fillRef idx="0">
            <a:schemeClr val="accent2"/>
          </a:fillRef>
          <a:effectRef idx="0">
            <a:schemeClr val="accent2"/>
          </a:effectRef>
          <a:fontRef idx="minor">
            <a:schemeClr val="tx1"/>
          </a:fontRef>
        </p:style>
        <p:txBody>
          <a:bodyPr/>
          <a:lstStyle/>
          <a:p>
            <a:endParaRPr lang="es-PY"/>
          </a:p>
        </p:txBody>
      </p:sp>
      <p:sp>
        <p:nvSpPr>
          <p:cNvPr id="25" name="1 Título"/>
          <p:cNvSpPr>
            <a:spLocks noGrp="1"/>
          </p:cNvSpPr>
          <p:nvPr>
            <p:ph type="title"/>
          </p:nvPr>
        </p:nvSpPr>
        <p:spPr>
          <a:xfrm>
            <a:off x="611560" y="0"/>
            <a:ext cx="8229600" cy="576064"/>
          </a:xfrm>
        </p:spPr>
        <p:txBody>
          <a:bodyPr/>
          <a:lstStyle/>
          <a:p>
            <a:pPr lvl="0"/>
            <a:r>
              <a:rPr lang="es-PY" sz="2800" dirty="0">
                <a:solidFill>
                  <a:schemeClr val="bg1"/>
                </a:solidFill>
              </a:rPr>
              <a:t>Tipos de Evaluación</a:t>
            </a:r>
          </a:p>
        </p:txBody>
      </p:sp>
    </p:spTree>
    <p:extLst>
      <p:ext uri="{BB962C8B-B14F-4D97-AF65-F5344CB8AC3E}">
        <p14:creationId xmlns:p14="http://schemas.microsoft.com/office/powerpoint/2010/main" val="257909416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additive="repl">
                                        <p:cTn id="6" dur="1" fill="hold">
                                          <p:stCondLst>
                                            <p:cond delay="0"/>
                                          </p:stCondLst>
                                        </p:cTn>
                                        <p:tgtEl>
                                          <p:spTgt spid="11"/>
                                        </p:tgtEl>
                                        <p:attrNameLst>
                                          <p:attrName>style.visibility</p:attrName>
                                        </p:attrNameLst>
                                      </p:cBhvr>
                                      <p:to>
                                        <p:strVal val="visible"/>
                                      </p:to>
                                    </p:set>
                                    <p:animEffect transition="in" filter="randombar(horizontal)">
                                      <p:cBhvr additive="repl">
                                        <p:cTn id="7" dur="500"/>
                                        <p:tgtEl>
                                          <p:spTgt spid="11"/>
                                        </p:tgtEl>
                                      </p:cBhvr>
                                    </p:animEffect>
                                  </p:childTnLst>
                                </p:cTn>
                              </p:par>
                              <p:par>
                                <p:cTn id="8" presetID="21" presetClass="entr" presetSubtype="1" fill="hold" nodeType="withEffect">
                                  <p:stCondLst>
                                    <p:cond delay="0"/>
                                  </p:stCondLst>
                                  <p:childTnLst>
                                    <p:set>
                                      <p:cBhvr additive="repl">
                                        <p:cTn id="9" dur="1" fill="hold">
                                          <p:stCondLst>
                                            <p:cond delay="0"/>
                                          </p:stCondLst>
                                        </p:cTn>
                                        <p:tgtEl>
                                          <p:spTgt spid="19"/>
                                        </p:tgtEl>
                                        <p:attrNameLst>
                                          <p:attrName>style.visibility</p:attrName>
                                        </p:attrNameLst>
                                      </p:cBhvr>
                                      <p:to>
                                        <p:strVal val="visible"/>
                                      </p:to>
                                    </p:set>
                                    <p:animEffect transition="in" filter="wheel(1)">
                                      <p:cBhvr additive="repl">
                                        <p:cTn id="10"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132FADFE-3B8F-471C-ABF0-DBC7717ECBBC}" type="slidenum">
              <a:rPr lang="es-ES" smtClean="0"/>
              <a:pPr/>
              <a:t>4</a:t>
            </a:fld>
            <a:endParaRPr lang="es-ES" dirty="0"/>
          </a:p>
        </p:txBody>
      </p:sp>
      <p:sp>
        <p:nvSpPr>
          <p:cNvPr id="21" name="1 Título"/>
          <p:cNvSpPr>
            <a:spLocks noGrp="1"/>
          </p:cNvSpPr>
          <p:nvPr>
            <p:ph type="title"/>
          </p:nvPr>
        </p:nvSpPr>
        <p:spPr>
          <a:xfrm>
            <a:off x="878904" y="0"/>
            <a:ext cx="8229600" cy="576064"/>
          </a:xfrm>
        </p:spPr>
        <p:txBody>
          <a:bodyPr/>
          <a:lstStyle/>
          <a:p>
            <a:r>
              <a:rPr lang="es-PY" sz="2400" dirty="0" smtClean="0">
                <a:solidFill>
                  <a:schemeClr val="bg1"/>
                </a:solidFill>
              </a:rPr>
              <a:t>Cooperación </a:t>
            </a:r>
            <a:r>
              <a:rPr lang="es-PY" sz="2400" dirty="0">
                <a:solidFill>
                  <a:schemeClr val="bg1"/>
                </a:solidFill>
              </a:rPr>
              <a:t>Internacional </a:t>
            </a:r>
            <a:r>
              <a:rPr lang="es-PY" sz="2400" dirty="0" smtClean="0">
                <a:solidFill>
                  <a:schemeClr val="bg1"/>
                </a:solidFill>
              </a:rPr>
              <a:t>Programa Eurosocial II</a:t>
            </a:r>
            <a:endParaRPr lang="es-PY" sz="2400" dirty="0">
              <a:solidFill>
                <a:schemeClr val="bg1"/>
              </a:solidFill>
            </a:endParaRPr>
          </a:p>
        </p:txBody>
      </p:sp>
      <p:graphicFrame>
        <p:nvGraphicFramePr>
          <p:cNvPr id="10" name="9 Diagrama"/>
          <p:cNvGraphicFramePr/>
          <p:nvPr>
            <p:extLst>
              <p:ext uri="{D42A27DB-BD31-4B8C-83A1-F6EECF244321}">
                <p14:modId xmlns:p14="http://schemas.microsoft.com/office/powerpoint/2010/main" val="4089475934"/>
              </p:ext>
            </p:extLst>
          </p:nvPr>
        </p:nvGraphicFramePr>
        <p:xfrm>
          <a:off x="2134072" y="1196752"/>
          <a:ext cx="5040560" cy="1402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Elipse"/>
          <p:cNvSpPr/>
          <p:nvPr/>
        </p:nvSpPr>
        <p:spPr>
          <a:xfrm>
            <a:off x="1979712" y="1772817"/>
            <a:ext cx="5688632" cy="936104"/>
          </a:xfrm>
          <a:prstGeom prst="ellipse">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Y"/>
          </a:p>
        </p:txBody>
      </p:sp>
      <p:sp>
        <p:nvSpPr>
          <p:cNvPr id="12" name="1 Título"/>
          <p:cNvSpPr txBox="1">
            <a:spLocks/>
          </p:cNvSpPr>
          <p:nvPr/>
        </p:nvSpPr>
        <p:spPr>
          <a:xfrm>
            <a:off x="-180528" y="812187"/>
            <a:ext cx="6408712" cy="28803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accent1">
                    <a:lumMod val="50000"/>
                  </a:schemeClr>
                </a:solidFill>
                <a:effectLst>
                  <a:outerShdw blurRad="38100" dist="38100" dir="2700000" algn="tl">
                    <a:srgbClr val="000000">
                      <a:alpha val="43137"/>
                    </a:srgbClr>
                  </a:outerShdw>
                </a:effectLst>
                <a:latin typeface="+mj-lt"/>
                <a:ea typeface="+mj-ea"/>
                <a:cs typeface="+mj-cs"/>
              </a:defRPr>
            </a:lvl1pPr>
          </a:lstStyle>
          <a:p>
            <a:r>
              <a:rPr lang="es-PY" sz="2000" kern="0" dirty="0">
                <a:solidFill>
                  <a:schemeClr val="accent2">
                    <a:lumMod val="75000"/>
                  </a:schemeClr>
                </a:solidFill>
                <a:effectLst/>
              </a:rPr>
              <a:t>Áreas de Intervención de la Cooperación</a:t>
            </a:r>
          </a:p>
        </p:txBody>
      </p:sp>
      <p:graphicFrame>
        <p:nvGraphicFramePr>
          <p:cNvPr id="8" name="7 Diagrama"/>
          <p:cNvGraphicFramePr/>
          <p:nvPr>
            <p:extLst>
              <p:ext uri="{D42A27DB-BD31-4B8C-83A1-F6EECF244321}">
                <p14:modId xmlns:p14="http://schemas.microsoft.com/office/powerpoint/2010/main" val="2209854997"/>
              </p:ext>
            </p:extLst>
          </p:nvPr>
        </p:nvGraphicFramePr>
        <p:xfrm>
          <a:off x="539552" y="2348880"/>
          <a:ext cx="8172400" cy="374441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1 Título"/>
          <p:cNvSpPr txBox="1">
            <a:spLocks/>
          </p:cNvSpPr>
          <p:nvPr/>
        </p:nvSpPr>
        <p:spPr>
          <a:xfrm>
            <a:off x="107504" y="3199284"/>
            <a:ext cx="5364088" cy="548680"/>
          </a:xfrm>
          <a:prstGeom prst="rect">
            <a:avLst/>
          </a:prstGeom>
        </p:spPr>
        <p:txBody>
          <a:bodyPr vert="horz" lIns="91440" tIns="45720" rIns="91440" bIns="45720" rtlCol="0" anchor="ctr">
            <a:noAutofit/>
          </a:bodyPr>
          <a:lstStyle>
            <a:defPPr>
              <a:defRPr lang="es-ES"/>
            </a:defPPr>
            <a:lvl1pPr algn="ctr">
              <a:spcBef>
                <a:spcPct val="0"/>
              </a:spcBef>
              <a:buNone/>
              <a:defRPr sz="2000" b="1" kern="0">
                <a:solidFill>
                  <a:schemeClr val="accent2">
                    <a:lumMod val="75000"/>
                  </a:schemeClr>
                </a:solidFill>
                <a:effectLst/>
                <a:latin typeface="+mj-lt"/>
                <a:ea typeface="+mj-ea"/>
                <a:cs typeface="+mj-cs"/>
              </a:defRPr>
            </a:lvl1pPr>
          </a:lstStyle>
          <a:p>
            <a:r>
              <a:rPr lang="es-PY" dirty="0"/>
              <a:t>Cronología de la cooperación técnica</a:t>
            </a:r>
          </a:p>
        </p:txBody>
      </p:sp>
      <p:sp>
        <p:nvSpPr>
          <p:cNvPr id="17" name="16 Flecha derecha"/>
          <p:cNvSpPr/>
          <p:nvPr/>
        </p:nvSpPr>
        <p:spPr>
          <a:xfrm rot="20573585">
            <a:off x="6859027" y="4432762"/>
            <a:ext cx="506475" cy="3089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dirty="0"/>
          </a:p>
        </p:txBody>
      </p:sp>
      <p:sp>
        <p:nvSpPr>
          <p:cNvPr id="18" name="17 Flecha derecha"/>
          <p:cNvSpPr/>
          <p:nvPr/>
        </p:nvSpPr>
        <p:spPr>
          <a:xfrm rot="20573585">
            <a:off x="2015067" y="6160954"/>
            <a:ext cx="506475" cy="3089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dirty="0"/>
          </a:p>
        </p:txBody>
      </p:sp>
      <p:sp>
        <p:nvSpPr>
          <p:cNvPr id="19" name="18 Flecha derecha"/>
          <p:cNvSpPr/>
          <p:nvPr/>
        </p:nvSpPr>
        <p:spPr>
          <a:xfrm rot="20573585">
            <a:off x="5038282" y="5080834"/>
            <a:ext cx="506475" cy="3089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dirty="0"/>
          </a:p>
        </p:txBody>
      </p:sp>
      <p:sp>
        <p:nvSpPr>
          <p:cNvPr id="20" name="19 Flecha derecha"/>
          <p:cNvSpPr/>
          <p:nvPr/>
        </p:nvSpPr>
        <p:spPr>
          <a:xfrm rot="20573585">
            <a:off x="3743259" y="5584890"/>
            <a:ext cx="506475" cy="30893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dirty="0"/>
          </a:p>
        </p:txBody>
      </p:sp>
      <p:sp>
        <p:nvSpPr>
          <p:cNvPr id="22" name="21 Elipse"/>
          <p:cNvSpPr/>
          <p:nvPr/>
        </p:nvSpPr>
        <p:spPr>
          <a:xfrm>
            <a:off x="6156026" y="2934461"/>
            <a:ext cx="2088232" cy="188440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Tree>
    <p:extLst>
      <p:ext uri="{BB962C8B-B14F-4D97-AF65-F5344CB8AC3E}">
        <p14:creationId xmlns:p14="http://schemas.microsoft.com/office/powerpoint/2010/main" val="88561481"/>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132FADFE-3B8F-471C-ABF0-DBC7717ECBBC}" type="slidenum">
              <a:rPr lang="es-ES" smtClean="0"/>
              <a:pPr/>
              <a:t>5</a:t>
            </a:fld>
            <a:endParaRPr lang="es-ES" dirty="0"/>
          </a:p>
        </p:txBody>
      </p:sp>
      <p:sp>
        <p:nvSpPr>
          <p:cNvPr id="21" name="1 Título"/>
          <p:cNvSpPr>
            <a:spLocks noGrp="1"/>
          </p:cNvSpPr>
          <p:nvPr>
            <p:ph type="title"/>
          </p:nvPr>
        </p:nvSpPr>
        <p:spPr>
          <a:xfrm>
            <a:off x="467544" y="980728"/>
            <a:ext cx="8352928" cy="548680"/>
          </a:xfrm>
        </p:spPr>
        <p:txBody>
          <a:bodyPr/>
          <a:lstStyle/>
          <a:p>
            <a:pPr lvl="0"/>
            <a:r>
              <a:rPr lang="es-PY" sz="2800" kern="0" dirty="0" smtClean="0">
                <a:solidFill>
                  <a:schemeClr val="accent2">
                    <a:lumMod val="75000"/>
                  </a:schemeClr>
                </a:solidFill>
              </a:rPr>
              <a:t>Curso </a:t>
            </a:r>
            <a:r>
              <a:rPr lang="es-PY" sz="2800" kern="0" dirty="0">
                <a:solidFill>
                  <a:schemeClr val="accent2">
                    <a:lumMod val="75000"/>
                  </a:schemeClr>
                </a:solidFill>
              </a:rPr>
              <a:t>de Evaluación de </a:t>
            </a:r>
            <a:r>
              <a:rPr lang="es-PY" sz="2800" kern="0" dirty="0" smtClean="0">
                <a:solidFill>
                  <a:schemeClr val="accent2">
                    <a:lumMod val="75000"/>
                  </a:schemeClr>
                </a:solidFill>
              </a:rPr>
              <a:t>Impacto</a:t>
            </a:r>
            <a:br>
              <a:rPr lang="es-PY" sz="2800" kern="0" dirty="0" smtClean="0">
                <a:solidFill>
                  <a:schemeClr val="accent2">
                    <a:lumMod val="75000"/>
                  </a:schemeClr>
                </a:solidFill>
              </a:rPr>
            </a:br>
            <a:r>
              <a:rPr lang="es-PY" sz="2400" kern="0" dirty="0">
                <a:solidFill>
                  <a:schemeClr val="accent2">
                    <a:lumMod val="75000"/>
                  </a:schemeClr>
                </a:solidFill>
              </a:rPr>
              <a:t>Avances Obtenidos</a:t>
            </a:r>
            <a:r>
              <a:rPr lang="es-PY" sz="2800" b="0" dirty="0"/>
              <a:t/>
            </a:r>
            <a:br>
              <a:rPr lang="es-PY" sz="2800" b="0" dirty="0"/>
            </a:br>
            <a:endParaRPr lang="es-PY" sz="2800" kern="0" dirty="0">
              <a:solidFill>
                <a:schemeClr val="accent2">
                  <a:lumMod val="75000"/>
                </a:schemeClr>
              </a:solidFill>
            </a:endParaRPr>
          </a:p>
        </p:txBody>
      </p:sp>
      <p:sp>
        <p:nvSpPr>
          <p:cNvPr id="10" name="1 Título"/>
          <p:cNvSpPr txBox="1">
            <a:spLocks/>
          </p:cNvSpPr>
          <p:nvPr/>
        </p:nvSpPr>
        <p:spPr>
          <a:xfrm>
            <a:off x="878904" y="0"/>
            <a:ext cx="8229600" cy="5760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accent1">
                    <a:lumMod val="50000"/>
                  </a:schemeClr>
                </a:solidFill>
                <a:effectLst>
                  <a:outerShdw blurRad="38100" dist="38100" dir="2700000" algn="tl">
                    <a:srgbClr val="000000">
                      <a:alpha val="43137"/>
                    </a:srgbClr>
                  </a:outerShdw>
                </a:effectLst>
                <a:latin typeface="+mj-lt"/>
                <a:ea typeface="+mj-ea"/>
                <a:cs typeface="+mj-cs"/>
              </a:defRPr>
            </a:lvl1pPr>
          </a:lstStyle>
          <a:p>
            <a:r>
              <a:rPr lang="es-PY" sz="2400" dirty="0" smtClean="0">
                <a:solidFill>
                  <a:schemeClr val="bg1"/>
                </a:solidFill>
              </a:rPr>
              <a:t>Cooperación Internacional Programa Eurosocial II</a:t>
            </a:r>
            <a:endParaRPr lang="es-PY" sz="2400" dirty="0">
              <a:solidFill>
                <a:schemeClr val="bg1"/>
              </a:solidFill>
            </a:endParaRPr>
          </a:p>
        </p:txBody>
      </p:sp>
      <p:graphicFrame>
        <p:nvGraphicFramePr>
          <p:cNvPr id="5" name="4 Diagrama"/>
          <p:cNvGraphicFramePr/>
          <p:nvPr>
            <p:extLst>
              <p:ext uri="{D42A27DB-BD31-4B8C-83A1-F6EECF244321}">
                <p14:modId xmlns:p14="http://schemas.microsoft.com/office/powerpoint/2010/main" val="149317571"/>
              </p:ext>
            </p:extLst>
          </p:nvPr>
        </p:nvGraphicFramePr>
        <p:xfrm>
          <a:off x="2579825" y="2924944"/>
          <a:ext cx="5562872" cy="2047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Pentágono"/>
          <p:cNvSpPr/>
          <p:nvPr/>
        </p:nvSpPr>
        <p:spPr>
          <a:xfrm>
            <a:off x="107504" y="2245320"/>
            <a:ext cx="2448272" cy="3168352"/>
          </a:xfrm>
          <a:prstGeom prst="homePlate">
            <a:avLst/>
          </a:prstGeom>
          <a:solidFill>
            <a:schemeClr val="bg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PY" sz="1400" smtClean="0">
                <a:solidFill>
                  <a:schemeClr val="tx1"/>
                </a:solidFill>
              </a:rPr>
              <a:t>Formación </a:t>
            </a:r>
            <a:r>
              <a:rPr lang="es-PY" sz="1400" smtClean="0">
                <a:solidFill>
                  <a:schemeClr val="tx1"/>
                </a:solidFill>
              </a:rPr>
              <a:t>de </a:t>
            </a:r>
            <a:r>
              <a:rPr lang="es-PY" sz="1400" dirty="0">
                <a:solidFill>
                  <a:schemeClr val="tx1"/>
                </a:solidFill>
              </a:rPr>
              <a:t>especialistas en </a:t>
            </a:r>
            <a:endParaRPr lang="es-PY" sz="1400" dirty="0" smtClean="0">
              <a:solidFill>
                <a:schemeClr val="tx1"/>
              </a:solidFill>
            </a:endParaRPr>
          </a:p>
          <a:p>
            <a:r>
              <a:rPr lang="es-PY" sz="1400" dirty="0" smtClean="0">
                <a:solidFill>
                  <a:schemeClr val="tx1"/>
                </a:solidFill>
              </a:rPr>
              <a:t>el </a:t>
            </a:r>
            <a:r>
              <a:rPr lang="es-PY" sz="1400" dirty="0">
                <a:solidFill>
                  <a:schemeClr val="tx1"/>
                </a:solidFill>
              </a:rPr>
              <a:t>uso de Técnicas de Evaluación de Impacto para determinar la eficacia del Gasto Publico en la obtención de resultados intermedios y </a:t>
            </a:r>
            <a:r>
              <a:rPr lang="es-PY" sz="1400" dirty="0" smtClean="0">
                <a:solidFill>
                  <a:schemeClr val="tx1"/>
                </a:solidFill>
              </a:rPr>
              <a:t>finales</a:t>
            </a:r>
            <a:endParaRPr lang="es-PY" sz="1400" dirty="0">
              <a:solidFill>
                <a:schemeClr val="tx1"/>
              </a:solidFill>
            </a:endParaRPr>
          </a:p>
        </p:txBody>
      </p:sp>
      <p:sp>
        <p:nvSpPr>
          <p:cNvPr id="9" name="8 Rectángulo redondeado"/>
          <p:cNvSpPr/>
          <p:nvPr/>
        </p:nvSpPr>
        <p:spPr>
          <a:xfrm>
            <a:off x="2843808" y="2173312"/>
            <a:ext cx="5472608" cy="288032"/>
          </a:xfrm>
          <a:prstGeom prst="round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Y" dirty="0" smtClean="0">
                <a:solidFill>
                  <a:schemeClr val="tx1"/>
                </a:solidFill>
              </a:rPr>
              <a:t>Estudios de Caso</a:t>
            </a:r>
            <a:endParaRPr lang="es-PY" dirty="0">
              <a:solidFill>
                <a:schemeClr val="tx1"/>
              </a:solidFill>
            </a:endParaRPr>
          </a:p>
        </p:txBody>
      </p:sp>
    </p:spTree>
    <p:extLst>
      <p:ext uri="{BB962C8B-B14F-4D97-AF65-F5344CB8AC3E}">
        <p14:creationId xmlns:p14="http://schemas.microsoft.com/office/powerpoint/2010/main" val="1601648954"/>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132FADFE-3B8F-471C-ABF0-DBC7717ECBBC}" type="slidenum">
              <a:rPr lang="es-ES" smtClean="0"/>
              <a:pPr/>
              <a:t>6</a:t>
            </a:fld>
            <a:endParaRPr lang="es-ES" dirty="0"/>
          </a:p>
        </p:txBody>
      </p:sp>
      <p:sp>
        <p:nvSpPr>
          <p:cNvPr id="25" name="1 Título"/>
          <p:cNvSpPr>
            <a:spLocks noGrp="1"/>
          </p:cNvSpPr>
          <p:nvPr>
            <p:ph type="title"/>
          </p:nvPr>
        </p:nvSpPr>
        <p:spPr>
          <a:xfrm>
            <a:off x="611560" y="0"/>
            <a:ext cx="8229600" cy="576064"/>
          </a:xfrm>
        </p:spPr>
        <p:txBody>
          <a:bodyPr/>
          <a:lstStyle/>
          <a:p>
            <a:pPr lvl="0"/>
            <a:r>
              <a:rPr lang="es-PY" sz="2000" dirty="0" smtClean="0">
                <a:solidFill>
                  <a:schemeClr val="bg1"/>
                </a:solidFill>
              </a:rPr>
              <a:t>Evaluación de Diseño, Gestión y Eficiencia - Avances</a:t>
            </a:r>
            <a:endParaRPr lang="es-PY" sz="2000" dirty="0">
              <a:solidFill>
                <a:schemeClr val="bg1"/>
              </a:solidFill>
            </a:endParaRPr>
          </a:p>
        </p:txBody>
      </p:sp>
      <p:graphicFrame>
        <p:nvGraphicFramePr>
          <p:cNvPr id="16" name="4 Gráfico"/>
          <p:cNvGraphicFramePr>
            <a:graphicFrameLocks/>
          </p:cNvGraphicFramePr>
          <p:nvPr>
            <p:extLst>
              <p:ext uri="{D42A27DB-BD31-4B8C-83A1-F6EECF244321}">
                <p14:modId xmlns:p14="http://schemas.microsoft.com/office/powerpoint/2010/main" val="270443504"/>
              </p:ext>
            </p:extLst>
          </p:nvPr>
        </p:nvGraphicFramePr>
        <p:xfrm>
          <a:off x="2267924" y="1844824"/>
          <a:ext cx="4290370" cy="3483008"/>
        </p:xfrm>
        <a:graphic>
          <a:graphicData uri="http://schemas.openxmlformats.org/drawingml/2006/chart">
            <c:chart xmlns:c="http://schemas.openxmlformats.org/drawingml/2006/chart" xmlns:r="http://schemas.openxmlformats.org/officeDocument/2006/relationships" r:id="rId2"/>
          </a:graphicData>
        </a:graphic>
      </p:graphicFrame>
      <p:grpSp>
        <p:nvGrpSpPr>
          <p:cNvPr id="18" name="17 Grupo"/>
          <p:cNvGrpSpPr/>
          <p:nvPr/>
        </p:nvGrpSpPr>
        <p:grpSpPr>
          <a:xfrm>
            <a:off x="2559714" y="764703"/>
            <a:ext cx="4388550" cy="881143"/>
            <a:chOff x="1968" y="466272"/>
            <a:chExt cx="3740478" cy="935119"/>
          </a:xfrm>
          <a:solidFill>
            <a:schemeClr val="bg1">
              <a:lumMod val="65000"/>
            </a:schemeClr>
          </a:solidFill>
        </p:grpSpPr>
        <p:sp>
          <p:nvSpPr>
            <p:cNvPr id="23" name="22 Rectángulo redondeado"/>
            <p:cNvSpPr/>
            <p:nvPr/>
          </p:nvSpPr>
          <p:spPr>
            <a:xfrm>
              <a:off x="1968" y="466272"/>
              <a:ext cx="3740478" cy="935119"/>
            </a:xfrm>
            <a:prstGeom prst="roundRect">
              <a:avLst>
                <a:gd name="adj" fmla="val 10000"/>
              </a:avLst>
            </a:prstGeom>
            <a:grpFill/>
          </p:spPr>
          <p:style>
            <a:lnRef idx="3">
              <a:schemeClr val="lt1">
                <a:hueOff val="0"/>
                <a:satOff val="0"/>
                <a:lumOff val="0"/>
                <a:alphaOff val="0"/>
              </a:schemeClr>
            </a:lnRef>
            <a:fillRef idx="1">
              <a:scrgbClr r="0" g="0" b="0"/>
            </a:fillRef>
            <a:effectRef idx="1">
              <a:schemeClr val="accent5">
                <a:hueOff val="0"/>
                <a:satOff val="0"/>
                <a:lumOff val="0"/>
                <a:alphaOff val="0"/>
              </a:schemeClr>
            </a:effectRef>
            <a:fontRef idx="minor">
              <a:schemeClr val="lt1"/>
            </a:fontRef>
          </p:style>
        </p:sp>
        <p:sp>
          <p:nvSpPr>
            <p:cNvPr id="24" name="23 Rectángulo"/>
            <p:cNvSpPr/>
            <p:nvPr/>
          </p:nvSpPr>
          <p:spPr>
            <a:xfrm>
              <a:off x="29357" y="493661"/>
              <a:ext cx="3685700" cy="88034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PY" sz="1800" b="1" kern="1200" dirty="0" smtClean="0">
                  <a:solidFill>
                    <a:schemeClr val="bg1"/>
                  </a:solidFill>
                  <a:latin typeface="Book Antiqua" panose="02040602050305030304" pitchFamily="18" charset="0"/>
                </a:rPr>
                <a:t>Cantidad de Programas Evaluados</a:t>
              </a:r>
              <a:endParaRPr lang="es-PY" sz="1800" b="1" kern="1200" dirty="0">
                <a:solidFill>
                  <a:schemeClr val="bg1"/>
                </a:solidFill>
              </a:endParaRPr>
            </a:p>
          </p:txBody>
        </p:sp>
      </p:grpSp>
      <p:sp>
        <p:nvSpPr>
          <p:cNvPr id="29" name="28 Rectángulo redondeado"/>
          <p:cNvSpPr/>
          <p:nvPr/>
        </p:nvSpPr>
        <p:spPr>
          <a:xfrm>
            <a:off x="7092280" y="3212976"/>
            <a:ext cx="1835696" cy="792088"/>
          </a:xfrm>
          <a:prstGeom prst="roundRect">
            <a:avLst>
              <a:gd name="adj" fmla="val 10000"/>
            </a:avLst>
          </a:prstGeom>
        </p:spPr>
        <p:style>
          <a:lnRef idx="2">
            <a:schemeClr val="accent2"/>
          </a:lnRef>
          <a:fillRef idx="1">
            <a:schemeClr val="lt1"/>
          </a:fillRef>
          <a:effectRef idx="0">
            <a:schemeClr val="accent2"/>
          </a:effectRef>
          <a:fontRef idx="minor">
            <a:schemeClr val="dk1"/>
          </a:fontRef>
        </p:style>
        <p:txBody>
          <a:bodyPr/>
          <a:lstStyle/>
          <a:p>
            <a:pPr algn="ctr"/>
            <a:r>
              <a:rPr lang="es-PY" b="1" dirty="0" smtClean="0">
                <a:latin typeface="Book Antiqua" panose="02040602050305030304" pitchFamily="18" charset="0"/>
              </a:rPr>
              <a:t>Planes de Mejoramiento</a:t>
            </a:r>
            <a:endParaRPr lang="es-PY" b="1" dirty="0">
              <a:latin typeface="Book Antiqua" panose="02040602050305030304" pitchFamily="18" charset="0"/>
            </a:endParaRPr>
          </a:p>
        </p:txBody>
      </p:sp>
      <p:sp>
        <p:nvSpPr>
          <p:cNvPr id="11" name="10 Cheurón"/>
          <p:cNvSpPr/>
          <p:nvPr/>
        </p:nvSpPr>
        <p:spPr>
          <a:xfrm>
            <a:off x="6416819" y="3140968"/>
            <a:ext cx="531445" cy="864096"/>
          </a:xfrm>
          <a:prstGeom prst="chevron">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s-PY" b="1" dirty="0" smtClean="0">
              <a:solidFill>
                <a:schemeClr val="tx1"/>
              </a:solidFill>
              <a:latin typeface="Book Antiqua" panose="02040602050305030304" pitchFamily="18" charset="0"/>
            </a:endParaRPr>
          </a:p>
        </p:txBody>
      </p:sp>
      <p:sp>
        <p:nvSpPr>
          <p:cNvPr id="13" name="12 Llamada de flecha hacia arriba"/>
          <p:cNvSpPr/>
          <p:nvPr/>
        </p:nvSpPr>
        <p:spPr>
          <a:xfrm>
            <a:off x="3131840" y="5661248"/>
            <a:ext cx="2880320" cy="792088"/>
          </a:xfrm>
          <a:prstGeom prst="upArrowCallou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rtlCol="0" anchor="ctr"/>
          <a:lstStyle/>
          <a:p>
            <a:pPr algn="ctr"/>
            <a:r>
              <a:rPr lang="es-PY" b="1" dirty="0" smtClean="0">
                <a:latin typeface="Book Antiqua" panose="02040602050305030304" pitchFamily="18" charset="0"/>
              </a:rPr>
              <a:t>Total: 17 Programas</a:t>
            </a:r>
          </a:p>
        </p:txBody>
      </p:sp>
    </p:spTree>
    <p:extLst>
      <p:ext uri="{BB962C8B-B14F-4D97-AF65-F5344CB8AC3E}">
        <p14:creationId xmlns:p14="http://schemas.microsoft.com/office/powerpoint/2010/main" val="130383085"/>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0"/>
            <a:ext cx="8229600" cy="576064"/>
          </a:xfrm>
        </p:spPr>
        <p:txBody>
          <a:bodyPr/>
          <a:lstStyle/>
          <a:p>
            <a:r>
              <a:rPr lang="es-PY" dirty="0" smtClean="0">
                <a:solidFill>
                  <a:schemeClr val="bg1"/>
                </a:solidFill>
              </a:rPr>
              <a:t>Organización</a:t>
            </a:r>
            <a:endParaRPr lang="es-PY" dirty="0">
              <a:solidFill>
                <a:schemeClr val="bg1"/>
              </a:solidFill>
            </a:endParaRPr>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7</a:t>
            </a:fld>
            <a:endParaRPr lang="es-ES" dirty="0"/>
          </a:p>
        </p:txBody>
      </p:sp>
      <p:graphicFrame>
        <p:nvGraphicFramePr>
          <p:cNvPr id="13" name="12 Diagrama"/>
          <p:cNvGraphicFramePr/>
          <p:nvPr>
            <p:extLst>
              <p:ext uri="{D42A27DB-BD31-4B8C-83A1-F6EECF244321}">
                <p14:modId xmlns:p14="http://schemas.microsoft.com/office/powerpoint/2010/main" val="4132114041"/>
              </p:ext>
            </p:extLst>
          </p:nvPr>
        </p:nvGraphicFramePr>
        <p:xfrm>
          <a:off x="-1332656" y="1268760"/>
          <a:ext cx="799288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4 Diagrama"/>
          <p:cNvGraphicFramePr/>
          <p:nvPr>
            <p:extLst>
              <p:ext uri="{D42A27DB-BD31-4B8C-83A1-F6EECF244321}">
                <p14:modId xmlns:p14="http://schemas.microsoft.com/office/powerpoint/2010/main" val="1112237346"/>
              </p:ext>
            </p:extLst>
          </p:nvPr>
        </p:nvGraphicFramePr>
        <p:xfrm>
          <a:off x="5076056" y="764704"/>
          <a:ext cx="3888432" cy="46805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21967021"/>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132FADFE-3B8F-471C-ABF0-DBC7717ECBBC}" type="slidenum">
              <a:rPr lang="es-ES" smtClean="0"/>
              <a:pPr/>
              <a:t>8</a:t>
            </a:fld>
            <a:endParaRPr lang="es-ES" dirty="0"/>
          </a:p>
        </p:txBody>
      </p:sp>
      <p:sp>
        <p:nvSpPr>
          <p:cNvPr id="7" name="1 Título"/>
          <p:cNvSpPr>
            <a:spLocks noGrp="1"/>
          </p:cNvSpPr>
          <p:nvPr>
            <p:ph type="title"/>
          </p:nvPr>
        </p:nvSpPr>
        <p:spPr>
          <a:xfrm>
            <a:off x="611560" y="0"/>
            <a:ext cx="8229600" cy="576064"/>
          </a:xfrm>
        </p:spPr>
        <p:txBody>
          <a:bodyPr/>
          <a:lstStyle/>
          <a:p>
            <a:r>
              <a:rPr lang="es-PY" dirty="0" smtClean="0">
                <a:solidFill>
                  <a:schemeClr val="bg1"/>
                </a:solidFill>
              </a:rPr>
              <a:t>Organización</a:t>
            </a:r>
            <a:endParaRPr lang="es-PY" dirty="0">
              <a:solidFill>
                <a:schemeClr val="bg1"/>
              </a:solidFill>
            </a:endParaRPr>
          </a:p>
        </p:txBody>
      </p:sp>
      <p:graphicFrame>
        <p:nvGraphicFramePr>
          <p:cNvPr id="2" name="1 Diagrama"/>
          <p:cNvGraphicFramePr/>
          <p:nvPr>
            <p:extLst>
              <p:ext uri="{D42A27DB-BD31-4B8C-83A1-F6EECF244321}">
                <p14:modId xmlns:p14="http://schemas.microsoft.com/office/powerpoint/2010/main" val="2415589843"/>
              </p:ext>
            </p:extLst>
          </p:nvPr>
        </p:nvGraphicFramePr>
        <p:xfrm>
          <a:off x="1691680" y="1484784"/>
          <a:ext cx="626469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62885891"/>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2212"/>
            <a:ext cx="8229600" cy="576064"/>
          </a:xfrm>
        </p:spPr>
        <p:txBody>
          <a:bodyPr/>
          <a:lstStyle/>
          <a:p>
            <a:r>
              <a:rPr lang="es-PY" dirty="0" smtClean="0">
                <a:solidFill>
                  <a:schemeClr val="bg1"/>
                </a:solidFill>
              </a:rPr>
              <a:t>Agenda de Evaluación</a:t>
            </a:r>
            <a:endParaRPr lang="es-PY" dirty="0">
              <a:solidFill>
                <a:schemeClr val="bg1"/>
              </a:solidFill>
            </a:endParaRPr>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9</a:t>
            </a:fld>
            <a:endParaRPr lang="es-ES" dirty="0"/>
          </a:p>
        </p:txBody>
      </p:sp>
      <p:graphicFrame>
        <p:nvGraphicFramePr>
          <p:cNvPr id="5" name="4 Diagrama"/>
          <p:cNvGraphicFramePr/>
          <p:nvPr>
            <p:extLst>
              <p:ext uri="{D42A27DB-BD31-4B8C-83A1-F6EECF244321}">
                <p14:modId xmlns:p14="http://schemas.microsoft.com/office/powerpoint/2010/main" val="2406929893"/>
              </p:ext>
            </p:extLst>
          </p:nvPr>
        </p:nvGraphicFramePr>
        <p:xfrm>
          <a:off x="179512" y="1196752"/>
          <a:ext cx="5256584" cy="36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8 Diagrama"/>
          <p:cNvGraphicFramePr/>
          <p:nvPr>
            <p:extLst>
              <p:ext uri="{D42A27DB-BD31-4B8C-83A1-F6EECF244321}">
                <p14:modId xmlns:p14="http://schemas.microsoft.com/office/powerpoint/2010/main" val="1836244795"/>
              </p:ext>
            </p:extLst>
          </p:nvPr>
        </p:nvGraphicFramePr>
        <p:xfrm>
          <a:off x="5508104" y="1844824"/>
          <a:ext cx="3456384" cy="252028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5 Llamada de flecha hacia abajo"/>
          <p:cNvSpPr/>
          <p:nvPr/>
        </p:nvSpPr>
        <p:spPr>
          <a:xfrm>
            <a:off x="683568" y="836712"/>
            <a:ext cx="3240360" cy="864096"/>
          </a:xfrm>
          <a:prstGeom prst="downArrowCallout">
            <a:avLst/>
          </a:prstGeom>
          <a:solidFill>
            <a:schemeClr val="bg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rtlCol="0" anchor="ctr"/>
          <a:lstStyle/>
          <a:p>
            <a:pPr algn="ctr"/>
            <a:r>
              <a:rPr lang="es-PY" dirty="0">
                <a:solidFill>
                  <a:schemeClr val="tx1"/>
                </a:solidFill>
              </a:rPr>
              <a:t>Evaluaciones Anuales</a:t>
            </a:r>
          </a:p>
        </p:txBody>
      </p:sp>
      <p:grpSp>
        <p:nvGrpSpPr>
          <p:cNvPr id="11" name="10 Grupo"/>
          <p:cNvGrpSpPr/>
          <p:nvPr/>
        </p:nvGrpSpPr>
        <p:grpSpPr>
          <a:xfrm>
            <a:off x="6378254" y="4653136"/>
            <a:ext cx="1598030" cy="1706676"/>
            <a:chOff x="3750766" y="860722"/>
            <a:chExt cx="2342554" cy="2342554"/>
          </a:xfrm>
          <a:scene3d>
            <a:camera prst="orthographicFront">
              <a:rot lat="0" lon="0" rev="0"/>
            </a:camera>
            <a:lightRig rig="contrasting" dir="t">
              <a:rot lat="0" lon="0" rev="7800000"/>
            </a:lightRig>
          </a:scene3d>
        </p:grpSpPr>
        <p:sp>
          <p:nvSpPr>
            <p:cNvPr id="12" name="11 Elipse"/>
            <p:cNvSpPr/>
            <p:nvPr/>
          </p:nvSpPr>
          <p:spPr>
            <a:xfrm>
              <a:off x="3750766" y="860722"/>
              <a:ext cx="2342554" cy="2342554"/>
            </a:xfrm>
            <a:prstGeom prst="ellipse">
              <a:avLst/>
            </a:prstGeom>
            <a:solidFill>
              <a:schemeClr val="bg1">
                <a:lumMod val="65000"/>
              </a:schemeClr>
            </a:solidFill>
            <a:ln>
              <a:noFill/>
            </a:ln>
            <a:effectLst/>
            <a:sp3d>
              <a:bevelT w="139700" h="1397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Elipse 4"/>
            <p:cNvSpPr/>
            <p:nvPr/>
          </p:nvSpPr>
          <p:spPr>
            <a:xfrm>
              <a:off x="4093825" y="1203781"/>
              <a:ext cx="1656436" cy="1656436"/>
            </a:xfrm>
            <a:prstGeom prst="rect">
              <a:avLst/>
            </a:prstGeom>
            <a:ln>
              <a:noFill/>
            </a:ln>
            <a:effectLst/>
            <a:sp3d>
              <a:bevelT w="139700" h="139700"/>
            </a:sp3d>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s-PY" kern="1200" dirty="0" smtClean="0"/>
                <a:t>Toma de Decisiones</a:t>
              </a:r>
              <a:endParaRPr lang="es-PY" kern="1200" dirty="0"/>
            </a:p>
          </p:txBody>
        </p:sp>
      </p:grpSp>
      <p:sp>
        <p:nvSpPr>
          <p:cNvPr id="7" name="6 Flecha curvada hacia la derecha"/>
          <p:cNvSpPr/>
          <p:nvPr/>
        </p:nvSpPr>
        <p:spPr>
          <a:xfrm>
            <a:off x="5220072" y="4437112"/>
            <a:ext cx="648072" cy="1368152"/>
          </a:xfrm>
          <a:prstGeom prst="curved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s-PY" b="1" dirty="0" smtClean="0">
              <a:solidFill>
                <a:schemeClr val="tx1"/>
              </a:solidFill>
              <a:latin typeface="Book Antiqua" panose="02040602050305030304" pitchFamily="18" charset="0"/>
            </a:endParaRPr>
          </a:p>
        </p:txBody>
      </p:sp>
    </p:spTree>
    <p:extLst>
      <p:ext uri="{BB962C8B-B14F-4D97-AF65-F5344CB8AC3E}">
        <p14:creationId xmlns:p14="http://schemas.microsoft.com/office/powerpoint/2010/main" val="308692500"/>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defPPr algn="ctr">
          <a:defRPr b="1" dirty="0" smtClean="0">
            <a:latin typeface="Book Antiqua" panose="02040602050305030304" pitchFamily="18" charset="0"/>
          </a:defRPr>
        </a:defPPr>
      </a:lstStyle>
      <a:style>
        <a:lnRef idx="2">
          <a:schemeClr val="accent2"/>
        </a:lnRef>
        <a:fillRef idx="1">
          <a:schemeClr val="lt1"/>
        </a:fillRef>
        <a:effectRef idx="0">
          <a:schemeClr val="accent2"/>
        </a:effectRef>
        <a:fontRef idx="minor">
          <a:schemeClr val="dk1"/>
        </a:fontRef>
      </a:style>
    </a:sp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16022</TotalTime>
  <Words>915</Words>
  <Application>Microsoft Office PowerPoint</Application>
  <PresentationFormat>Presentación en pantalla (4:3)</PresentationFormat>
  <Paragraphs>169</Paragraphs>
  <Slides>15</Slides>
  <Notes>2</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Presentación de PowerPoint</vt:lpstr>
      <vt:lpstr>Tipos de Evaluación</vt:lpstr>
      <vt:lpstr>Cooperación Internacional Programa Eurosocial II</vt:lpstr>
      <vt:lpstr>Curso de Evaluación de Impacto Avances Obtenidos </vt:lpstr>
      <vt:lpstr>Evaluación de Diseño, Gestión y Eficiencia - Avances</vt:lpstr>
      <vt:lpstr>Organización</vt:lpstr>
      <vt:lpstr>Organización</vt:lpstr>
      <vt:lpstr>Agenda de Evaluación</vt:lpstr>
      <vt:lpstr>Incentivos</vt:lpstr>
      <vt:lpstr>Condiciones Internas de Evaluabilidad</vt:lpstr>
      <vt:lpstr>Condiciones Internas de Evaluabilidad</vt:lpstr>
      <vt:lpstr>Mejora en la Calidad de la Planificación</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Asus</dc:creator>
  <cp:lastModifiedBy>Usuario Pabellón N</cp:lastModifiedBy>
  <cp:revision>1895</cp:revision>
  <cp:lastPrinted>2015-03-06T14:46:12Z</cp:lastPrinted>
  <dcterms:modified xsi:type="dcterms:W3CDTF">2015-03-09T22:00:08Z</dcterms:modified>
</cp:coreProperties>
</file>