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7"/>
  </p:notesMasterIdLst>
  <p:sldIdLst>
    <p:sldId id="346" r:id="rId3"/>
    <p:sldId id="340" r:id="rId4"/>
    <p:sldId id="325" r:id="rId5"/>
    <p:sldId id="351" r:id="rId6"/>
    <p:sldId id="352" r:id="rId7"/>
    <p:sldId id="350" r:id="rId8"/>
    <p:sldId id="322" r:id="rId9"/>
    <p:sldId id="347" r:id="rId10"/>
    <p:sldId id="341" r:id="rId11"/>
    <p:sldId id="348"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50B"/>
    <a:srgbClr val="F68222"/>
    <a:srgbClr val="E46D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2" autoAdjust="0"/>
    <p:restoredTop sz="94709" autoAdjust="0"/>
  </p:normalViewPr>
  <p:slideViewPr>
    <p:cSldViewPr>
      <p:cViewPr>
        <p:scale>
          <a:sx n="53" d="100"/>
          <a:sy n="53" d="100"/>
        </p:scale>
        <p:origin x="-858"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22A3D60-867C-4188-AA4D-12E7B84E0E6E}" type="datetimeFigureOut">
              <a:rPr lang="es-ES"/>
              <a:pPr>
                <a:defRPr/>
              </a:pPr>
              <a:t>15/11/2013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A5538B-E911-451F-81BA-30617CBE90B9}"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150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32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7C289A-B208-4819-B1E4-E09E5A9A7038}" type="slidenum">
              <a:rPr lang="es-ES"/>
              <a:pPr fontAlgn="base">
                <a:spcBef>
                  <a:spcPct val="0"/>
                </a:spcBef>
                <a:spcAft>
                  <a:spcPct val="0"/>
                </a:spcAft>
                <a:defRPr/>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411" name="2 Marcador de notas"/>
          <p:cNvSpPr>
            <a:spLocks noGrp="1"/>
          </p:cNvSpPr>
          <p:nvPr>
            <p:ph type="body" idx="1"/>
          </p:nvPr>
        </p:nvSpPr>
        <p:spPr bwMode="auto">
          <a:noFill/>
        </p:spPr>
        <p:txBody>
          <a:bodyPr/>
          <a:lstStyle/>
          <a:p>
            <a:pPr eaLnBrk="1" hangingPunct="1">
              <a:spcBef>
                <a:spcPct val="0"/>
              </a:spcBef>
            </a:pPr>
            <a:endParaRPr lang="es-HN" altLang="es-HN" smtClean="0"/>
          </a:p>
        </p:txBody>
      </p:sp>
      <p:sp>
        <p:nvSpPr>
          <p:cNvPr id="17412" name="3 Marcador de número de diapositiva"/>
          <p:cNvSpPr>
            <a:spLocks noGrp="1"/>
          </p:cNvSpPr>
          <p:nvPr>
            <p:ph type="sldNum" sz="quarter" idx="5"/>
          </p:nvPr>
        </p:nvSpPr>
        <p:spPr bwMode="auto">
          <a:noFill/>
          <a:ln>
            <a:miter lim="800000"/>
            <a:headEnd/>
            <a:tailEnd/>
          </a:ln>
        </p:spPr>
        <p:txBody>
          <a:bodyPr/>
          <a:lstStyle/>
          <a:p>
            <a:fld id="{EAE46F01-E6E8-43B4-ABB0-972A5EF6C35D}" type="slidenum">
              <a:rPr lang="es-HN" altLang="es-HN">
                <a:solidFill>
                  <a:prstClr val="black"/>
                </a:solidFill>
                <a:ea typeface="ＭＳ Ｐゴシック" charset="-128"/>
              </a:rPr>
              <a:pPr/>
              <a:t>13</a:t>
            </a:fld>
            <a:endParaRPr lang="es-HN" altLang="es-HN">
              <a:solidFill>
                <a:prstClr val="black"/>
              </a:solidFill>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s-HN" altLang="es-HN" smtClean="0"/>
          </a:p>
        </p:txBody>
      </p:sp>
      <p:sp>
        <p:nvSpPr>
          <p:cNvPr id="18436" name="Slide Number Placeholder 3"/>
          <p:cNvSpPr>
            <a:spLocks noGrp="1"/>
          </p:cNvSpPr>
          <p:nvPr>
            <p:ph type="sldNum" sz="quarter" idx="5"/>
          </p:nvPr>
        </p:nvSpPr>
        <p:spPr bwMode="auto">
          <a:noFill/>
          <a:ln>
            <a:miter lim="800000"/>
            <a:headEnd/>
            <a:tailEnd/>
          </a:ln>
        </p:spPr>
        <p:txBody>
          <a:bodyPr/>
          <a:lstStyle/>
          <a:p>
            <a:fld id="{C7E6F5FF-48C3-4161-BFF8-443ACEB21E43}" type="slidenum">
              <a:rPr lang="es-HN" altLang="es-HN">
                <a:solidFill>
                  <a:prstClr val="black"/>
                </a:solidFill>
                <a:ea typeface="ＭＳ Ｐゴシック" charset="-128"/>
              </a:rPr>
              <a:pPr/>
              <a:t>19</a:t>
            </a:fld>
            <a:endParaRPr lang="es-HN" altLang="es-HN">
              <a:solidFill>
                <a:prstClr val="black"/>
              </a:solidFill>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EAED49E5-7C62-435A-BA32-90C756280015}" type="datetimeFigureOut">
              <a:rPr lang="es-ES"/>
              <a:pPr>
                <a:defRPr/>
              </a:pPr>
              <a:t>15/11/2013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88D9050-1290-4BE2-8CD8-9FC5DFAF393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CE9EEBF-750D-4AB9-800E-44DFF99F4F6F}" type="datetimeFigureOut">
              <a:rPr lang="es-ES"/>
              <a:pPr>
                <a:defRPr/>
              </a:pPr>
              <a:t>15/11/2013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4715123-20EB-4230-9F0B-81D4C70E2892}"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A617235-D7EA-42CF-8DAD-C32580CFF271}" type="datetimeFigureOut">
              <a:rPr lang="es-ES"/>
              <a:pPr>
                <a:defRPr/>
              </a:pPr>
              <a:t>15/11/2013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F66C314-EE89-426A-A8AE-6BA5C42A88B0}"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white">
          <a:xfrm>
            <a:off x="7162800" y="5729288"/>
            <a:ext cx="1384300" cy="519112"/>
          </a:xfrm>
          <a:prstGeom prst="rect">
            <a:avLst/>
          </a:prstGeom>
          <a:noFill/>
          <a:ln>
            <a:noFill/>
          </a:ln>
          <a:effectLst>
            <a:outerShdw dist="35921" dir="27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s-HN" sz="2800" b="1" i="1" smtClean="0">
                <a:solidFill>
                  <a:srgbClr val="D9520F"/>
                </a:solidFill>
              </a:rPr>
              <a:t>LOGO</a:t>
            </a:r>
          </a:p>
        </p:txBody>
      </p:sp>
      <p:sp>
        <p:nvSpPr>
          <p:cNvPr id="3075" name="Rectangle 3"/>
          <p:cNvSpPr>
            <a:spLocks noGrp="1" noChangeArrowheads="1"/>
          </p:cNvSpPr>
          <p:nvPr>
            <p:ph type="subTitle" idx="1"/>
          </p:nvPr>
        </p:nvSpPr>
        <p:spPr bwMode="gray">
          <a:xfrm>
            <a:off x="2514600" y="5791200"/>
            <a:ext cx="4724400" cy="381000"/>
          </a:xfrm>
          <a:extLst/>
        </p:spPr>
        <p:txBody>
          <a:bodyPr/>
          <a:lstStyle>
            <a:lvl1pPr marL="0" indent="0" algn="r">
              <a:buFont typeface="Wingdings" pitchFamily="2" charset="2"/>
              <a:buNone/>
              <a:defRPr sz="1600" b="1">
                <a:solidFill>
                  <a:schemeClr val="bg1"/>
                </a:solidFill>
              </a:defRPr>
            </a:lvl1pPr>
          </a:lstStyle>
          <a:p>
            <a:pPr lvl="0"/>
            <a:r>
              <a:rPr lang="es-ES" noProof="0" smtClean="0"/>
              <a:t>Haga clic para modificar el estilo de subtítulo del patrón</a:t>
            </a:r>
            <a:endParaRPr lang="en-US" noProof="0" smtClean="0"/>
          </a:p>
        </p:txBody>
      </p:sp>
      <p:sp>
        <p:nvSpPr>
          <p:cNvPr id="3074" name="Rectangle 2"/>
          <p:cNvSpPr>
            <a:spLocks noGrp="1" noChangeArrowheads="1"/>
          </p:cNvSpPr>
          <p:nvPr>
            <p:ph type="ctrTitle"/>
          </p:nvPr>
        </p:nvSpPr>
        <p:spPr>
          <a:xfrm>
            <a:off x="2819400" y="2667000"/>
            <a:ext cx="5715000" cy="914400"/>
          </a:xfrm>
          <a:extLst/>
        </p:spPr>
        <p:txBody>
          <a:bodyPr/>
          <a:lstStyle>
            <a:lvl1pPr algn="r">
              <a:defRPr sz="4000">
                <a:solidFill>
                  <a:schemeClr val="tx1"/>
                </a:solidFill>
              </a:defRPr>
            </a:lvl1pPr>
          </a:lstStyle>
          <a:p>
            <a:pPr lvl="0"/>
            <a:r>
              <a:rPr lang="es-ES" noProof="0" smtClean="0"/>
              <a:t>Haga clic para modificar el estilo de título del patrón</a:t>
            </a:r>
            <a:endParaRPr lang="en-US" noProof="0" smtClean="0"/>
          </a:p>
        </p:txBody>
      </p:sp>
      <p:sp>
        <p:nvSpPr>
          <p:cNvPr id="5" name="Rectangle 17"/>
          <p:cNvSpPr>
            <a:spLocks noGrp="1" noChangeArrowheads="1"/>
          </p:cNvSpPr>
          <p:nvPr>
            <p:ph type="dt" sz="half" idx="10"/>
          </p:nvPr>
        </p:nvSpPr>
        <p:spPr>
          <a:xfrm>
            <a:off x="457200" y="6477000"/>
            <a:ext cx="2133600" cy="244475"/>
          </a:xfrm>
        </p:spPr>
        <p:txBody>
          <a:bodyPr/>
          <a:lstStyle>
            <a:lvl1pPr>
              <a:defRPr smtClean="0"/>
            </a:lvl1pPr>
          </a:lstStyle>
          <a:p>
            <a:pPr>
              <a:defRPr/>
            </a:pPr>
            <a:endParaRPr lang="es-HN" altLang="es-HN">
              <a:solidFill>
                <a:srgbClr val="FFFFFF"/>
              </a:solidFill>
            </a:endParaRPr>
          </a:p>
        </p:txBody>
      </p:sp>
      <p:sp>
        <p:nvSpPr>
          <p:cNvPr id="6" name="Rectangle 18"/>
          <p:cNvSpPr>
            <a:spLocks noGrp="1" noChangeArrowheads="1"/>
          </p:cNvSpPr>
          <p:nvPr>
            <p:ph type="ftr" sz="quarter" idx="11"/>
          </p:nvPr>
        </p:nvSpPr>
        <p:spPr>
          <a:xfrm>
            <a:off x="3124200" y="6477000"/>
            <a:ext cx="2895600" cy="244475"/>
          </a:xfrm>
        </p:spPr>
        <p:txBody>
          <a:bodyPr/>
          <a:lstStyle>
            <a:lvl1pPr algn="ctr">
              <a:defRPr b="0" smtClean="0"/>
            </a:lvl1pPr>
          </a:lstStyle>
          <a:p>
            <a:pPr>
              <a:defRPr/>
            </a:pPr>
            <a:endParaRPr lang="es-HN" altLang="es-HN">
              <a:solidFill>
                <a:srgbClr val="FFFFFF"/>
              </a:solidFill>
            </a:endParaRPr>
          </a:p>
        </p:txBody>
      </p:sp>
      <p:sp>
        <p:nvSpPr>
          <p:cNvPr id="7" name="Rectangle 19"/>
          <p:cNvSpPr>
            <a:spLocks noGrp="1" noChangeArrowheads="1"/>
          </p:cNvSpPr>
          <p:nvPr>
            <p:ph type="sldNum" sz="quarter" idx="12"/>
          </p:nvPr>
        </p:nvSpPr>
        <p:spPr>
          <a:xfrm>
            <a:off x="6553200" y="6477000"/>
            <a:ext cx="2133600" cy="244475"/>
          </a:xfrm>
        </p:spPr>
        <p:txBody>
          <a:bodyPr/>
          <a:lstStyle>
            <a:lvl1pPr algn="r">
              <a:defRPr smtClean="0"/>
            </a:lvl1pPr>
          </a:lstStyle>
          <a:p>
            <a:pPr>
              <a:defRPr/>
            </a:pPr>
            <a:fld id="{04609DF1-0B62-4264-8E63-E298B4F51919}"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HN" altLang="es-H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HN">
                <a:solidFill>
                  <a:srgbClr val="FFFFFF"/>
                </a:solidFill>
              </a:rPr>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CDF3707D-02F9-447C-B840-95398C776630}"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HN" altLang="es-H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HN">
                <a:solidFill>
                  <a:srgbClr val="FFFFFF"/>
                </a:solidFill>
              </a:rPr>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3060B058-4DAB-418C-9D96-450AB77D2C74}"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810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101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HN" altLang="es-HN">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s-HN">
                <a:solidFill>
                  <a:srgbClr val="FFFFFF"/>
                </a:solidFill>
              </a:rPr>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12382980-54E4-44F1-9C9E-2A5955469DE1}"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HN" altLang="es-HN">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s-HN">
                <a:solidFill>
                  <a:srgbClr val="FFFFFF"/>
                </a:solidFill>
              </a:rPr>
              <a:t>www.themegallery.com</a:t>
            </a:r>
          </a:p>
        </p:txBody>
      </p:sp>
      <p:sp>
        <p:nvSpPr>
          <p:cNvPr id="9" name="Rectangle 6"/>
          <p:cNvSpPr>
            <a:spLocks noGrp="1" noChangeArrowheads="1"/>
          </p:cNvSpPr>
          <p:nvPr>
            <p:ph type="sldNum" sz="quarter" idx="12"/>
          </p:nvPr>
        </p:nvSpPr>
        <p:spPr>
          <a:ln/>
        </p:spPr>
        <p:txBody>
          <a:bodyPr/>
          <a:lstStyle>
            <a:lvl1pPr>
              <a:defRPr/>
            </a:lvl1pPr>
          </a:lstStyle>
          <a:p>
            <a:pPr>
              <a:defRPr/>
            </a:pPr>
            <a:fld id="{2B9C2043-D911-4C46-BBF5-9053B1EE20C6}"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HN" altLang="es-HN">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s-HN">
                <a:solidFill>
                  <a:srgbClr val="FFFFFF"/>
                </a:solidFill>
              </a:rPr>
              <a:t>www.themegallery.com</a:t>
            </a:r>
          </a:p>
        </p:txBody>
      </p:sp>
      <p:sp>
        <p:nvSpPr>
          <p:cNvPr id="5" name="Rectangle 6"/>
          <p:cNvSpPr>
            <a:spLocks noGrp="1" noChangeArrowheads="1"/>
          </p:cNvSpPr>
          <p:nvPr>
            <p:ph type="sldNum" sz="quarter" idx="12"/>
          </p:nvPr>
        </p:nvSpPr>
        <p:spPr>
          <a:ln/>
        </p:spPr>
        <p:txBody>
          <a:bodyPr/>
          <a:lstStyle>
            <a:lvl1pPr>
              <a:defRPr/>
            </a:lvl1pPr>
          </a:lstStyle>
          <a:p>
            <a:pPr>
              <a:defRPr/>
            </a:pPr>
            <a:fld id="{E825B1C3-B1E1-48C8-9AFE-90E7CED2EA60}"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HN" altLang="es-HN">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s-HN">
                <a:solidFill>
                  <a:srgbClr val="FFFFFF"/>
                </a:solidFill>
              </a:rPr>
              <a:t>www.themegallery.com</a:t>
            </a:r>
          </a:p>
        </p:txBody>
      </p:sp>
      <p:sp>
        <p:nvSpPr>
          <p:cNvPr id="4" name="Rectangle 6"/>
          <p:cNvSpPr>
            <a:spLocks noGrp="1" noChangeArrowheads="1"/>
          </p:cNvSpPr>
          <p:nvPr>
            <p:ph type="sldNum" sz="quarter" idx="12"/>
          </p:nvPr>
        </p:nvSpPr>
        <p:spPr>
          <a:ln/>
        </p:spPr>
        <p:txBody>
          <a:bodyPr/>
          <a:lstStyle>
            <a:lvl1pPr>
              <a:defRPr/>
            </a:lvl1pPr>
          </a:lstStyle>
          <a:p>
            <a:pPr>
              <a:defRPr/>
            </a:pPr>
            <a:fld id="{E477850D-B06E-408A-B07E-22430178E792}"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HN" altLang="es-HN">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s-HN">
                <a:solidFill>
                  <a:srgbClr val="FFFFFF"/>
                </a:solidFill>
              </a:rPr>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8FAC701B-A059-4EE6-AB8D-79D40FBF5BC2}"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F6B0B02-0022-46F2-BD95-E743D7B0CD4F}" type="datetimeFigureOut">
              <a:rPr lang="es-ES"/>
              <a:pPr>
                <a:defRPr/>
              </a:pPr>
              <a:t>15/11/2013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DE90D7D-B387-4011-A6E3-53A650E5D62C}"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HN" altLang="es-HN">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s-HN">
                <a:solidFill>
                  <a:srgbClr val="FFFFFF"/>
                </a:solidFill>
              </a:rPr>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24E98291-EAA6-42DB-820B-881DD82C3B1E}"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HN" altLang="es-H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HN">
                <a:solidFill>
                  <a:srgbClr val="FFFFFF"/>
                </a:solidFill>
              </a:rPr>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BE5E9DD8-F16B-4EEB-9215-17382553E3A2}"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10350" y="457200"/>
            <a:ext cx="2076450" cy="5562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81000" y="457200"/>
            <a:ext cx="6076950" cy="5562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HN" altLang="es-H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HN">
                <a:solidFill>
                  <a:srgbClr val="FFFFFF"/>
                </a:solidFill>
              </a:rPr>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5ABDD0C4-3510-4010-9C9E-7725A839DDAF}"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457200"/>
            <a:ext cx="7543800" cy="563563"/>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381000" y="1295400"/>
            <a:ext cx="8305800" cy="4724400"/>
          </a:xfrm>
        </p:spPr>
        <p:txBody>
          <a:bodyPr/>
          <a:lstStyle/>
          <a:p>
            <a:pPr lvl="0"/>
            <a:r>
              <a:rPr lang="es-ES" noProof="0" smtClean="0"/>
              <a:t>Haga clic en el icono para agregar una tabla</a:t>
            </a:r>
            <a:endParaRPr lang="es-ES" noProof="0"/>
          </a:p>
        </p:txBody>
      </p:sp>
      <p:sp>
        <p:nvSpPr>
          <p:cNvPr id="4" name="Rectangle 4"/>
          <p:cNvSpPr>
            <a:spLocks noGrp="1" noChangeArrowheads="1"/>
          </p:cNvSpPr>
          <p:nvPr>
            <p:ph type="dt" sz="half" idx="10"/>
          </p:nvPr>
        </p:nvSpPr>
        <p:spPr>
          <a:ln/>
        </p:spPr>
        <p:txBody>
          <a:bodyPr/>
          <a:lstStyle>
            <a:lvl1pPr>
              <a:defRPr/>
            </a:lvl1pPr>
          </a:lstStyle>
          <a:p>
            <a:pPr>
              <a:defRPr/>
            </a:pPr>
            <a:endParaRPr lang="es-HN" altLang="es-H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HN">
                <a:solidFill>
                  <a:srgbClr val="FFFFFF"/>
                </a:solidFill>
              </a:rPr>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9BBF4112-93A8-47D7-8AD9-EE4173043532}" type="slidenum">
              <a:rPr lang="en-US" altLang="es-HN">
                <a:solidFill>
                  <a:srgbClr val="FFFFFF"/>
                </a:solidFill>
              </a:rPr>
              <a:pPr>
                <a:defRPr/>
              </a:pPr>
              <a:t>‹Nº›</a:t>
            </a:fld>
            <a:endParaRPr lang="en-US" altLang="es-HN">
              <a:solidFill>
                <a:srgbClr val="FFFFFF"/>
              </a:solidFill>
            </a:endParaRPr>
          </a:p>
        </p:txBody>
      </p:sp>
    </p:spTree>
  </p:cSld>
  <p:clrMapOvr>
    <a:masterClrMapping/>
  </p:clrMapOvr>
  <p:transition spd="slow">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4CAF76F-F6B4-4196-A100-764B36603E90}" type="datetimeFigureOut">
              <a:rPr lang="es-ES"/>
              <a:pPr>
                <a:defRPr/>
              </a:pPr>
              <a:t>15/11/2013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33D2986-26DA-48A1-AFDA-F2832F7650EF}"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53F18E4-1AA9-4581-A7B5-219C14999579}" type="datetimeFigureOut">
              <a:rPr lang="es-ES"/>
              <a:pPr>
                <a:defRPr/>
              </a:pPr>
              <a:t>15/11/2013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9BD3BF3-4327-4993-AE9E-B85389A87D57}"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637AAA10-2817-4618-A01B-515356F5051C}" type="datetimeFigureOut">
              <a:rPr lang="es-ES"/>
              <a:pPr>
                <a:defRPr/>
              </a:pPr>
              <a:t>15/11/2013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79FCEB62-2A86-4623-B626-37AD9C71E07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02A1173-FC65-46EF-9CAB-A6FACE48A7AD}" type="datetimeFigureOut">
              <a:rPr lang="es-ES"/>
              <a:pPr>
                <a:defRPr/>
              </a:pPr>
              <a:t>15/11/2013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13EAAA1F-47E5-4B68-9189-DE78B51AA6A6}"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F28AA3F-B520-44C1-AFF1-64BE70F2F2EE}" type="datetimeFigureOut">
              <a:rPr lang="es-ES"/>
              <a:pPr>
                <a:defRPr/>
              </a:pPr>
              <a:t>15/11/2013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32212D2A-18DD-446B-935D-A3442367D0BC}"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3A17953-69ED-4FDD-94C1-9D3428F5DE85}" type="datetimeFigureOut">
              <a:rPr lang="es-ES"/>
              <a:pPr>
                <a:defRPr/>
              </a:pPr>
              <a:t>15/11/2013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BE73925-9C4D-4C76-A9D6-FCD7EBA00822}"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6CCA8C7-D556-4CC0-8CBA-256F186100E4}" type="datetimeFigureOut">
              <a:rPr lang="es-ES"/>
              <a:pPr>
                <a:defRPr/>
              </a:pPr>
              <a:t>15/11/2013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0555FB8-1323-4787-91BE-09A24E4E9E3D}"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5DA3EEC-3073-49A5-B10C-27387CB34CAF}" type="datetimeFigureOut">
              <a:rPr lang="es-ES"/>
              <a:pPr>
                <a:defRPr/>
              </a:pPr>
              <a:t>15/11/2013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F7EBEC-FC0F-4C01-A44E-388B3DDF242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grpSp>
        <p:nvGrpSpPr>
          <p:cNvPr id="2" name="Group 79"/>
          <p:cNvGrpSpPr>
            <a:grpSpLocks/>
          </p:cNvGrpSpPr>
          <p:nvPr/>
        </p:nvGrpSpPr>
        <p:grpSpPr bwMode="auto">
          <a:xfrm>
            <a:off x="685800" y="685800"/>
            <a:ext cx="8458200" cy="260350"/>
            <a:chOff x="2448" y="384"/>
            <a:chExt cx="3312" cy="212"/>
          </a:xfrm>
        </p:grpSpPr>
        <p:sp>
          <p:nvSpPr>
            <p:cNvPr id="1039" name="Rectangle 77"/>
            <p:cNvSpPr>
              <a:spLocks noChangeArrowheads="1"/>
            </p:cNvSpPr>
            <p:nvPr userDrawn="1"/>
          </p:nvSpPr>
          <p:spPr bwMode="gray">
            <a:xfrm>
              <a:off x="2448" y="384"/>
              <a:ext cx="3312" cy="96"/>
            </a:xfrm>
            <a:prstGeom prst="rect">
              <a:avLst/>
            </a:prstGeom>
            <a:gradFill rotWithShape="1">
              <a:gsLst>
                <a:gs pos="0">
                  <a:srgbClr val="FFFFFF">
                    <a:alpha val="0"/>
                  </a:srgbClr>
                </a:gs>
                <a:gs pos="100000">
                  <a:srgbClr val="969696">
                    <a:alpha val="26999"/>
                  </a:srgbClr>
                </a:gs>
              </a:gsLst>
              <a:lin ang="0" scaled="1"/>
            </a:gradFill>
            <a:ln>
              <a:noFill/>
            </a:ln>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sp>
          <p:nvSpPr>
            <p:cNvPr id="1040" name="Rectangle 78"/>
            <p:cNvSpPr>
              <a:spLocks noChangeArrowheads="1"/>
            </p:cNvSpPr>
            <p:nvPr userDrawn="1"/>
          </p:nvSpPr>
          <p:spPr bwMode="gray">
            <a:xfrm>
              <a:off x="2448" y="500"/>
              <a:ext cx="3312" cy="96"/>
            </a:xfrm>
            <a:prstGeom prst="rect">
              <a:avLst/>
            </a:prstGeom>
            <a:gradFill rotWithShape="1">
              <a:gsLst>
                <a:gs pos="0">
                  <a:srgbClr val="FFFFFF">
                    <a:alpha val="0"/>
                  </a:srgbClr>
                </a:gs>
                <a:gs pos="100000">
                  <a:srgbClr val="969696">
                    <a:alpha val="26999"/>
                  </a:srgbClr>
                </a:gs>
              </a:gsLst>
              <a:lin ang="0" scaled="1"/>
            </a:gradFill>
            <a:ln>
              <a:noFill/>
            </a:ln>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grpSp>
      <p:sp>
        <p:nvSpPr>
          <p:cNvPr id="1027" name="Rectangle 3"/>
          <p:cNvSpPr>
            <a:spLocks noGrp="1" noChangeArrowheads="1"/>
          </p:cNvSpPr>
          <p:nvPr>
            <p:ph type="body" idx="1"/>
          </p:nvPr>
        </p:nvSpPr>
        <p:spPr bwMode="auto">
          <a:xfrm>
            <a:off x="381000" y="1295400"/>
            <a:ext cx="8305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HN" smtClean="0"/>
              <a:t>Haga clic para modificar el estilo de texto del patrón</a:t>
            </a:r>
          </a:p>
          <a:p>
            <a:pPr lvl="1"/>
            <a:r>
              <a:rPr lang="es-ES" altLang="es-HN" smtClean="0"/>
              <a:t>Segundo nivel</a:t>
            </a:r>
          </a:p>
          <a:p>
            <a:pPr lvl="2"/>
            <a:r>
              <a:rPr lang="es-ES" altLang="es-HN" smtClean="0"/>
              <a:t>Tercer nivel</a:t>
            </a:r>
          </a:p>
          <a:p>
            <a:pPr lvl="3"/>
            <a:r>
              <a:rPr lang="es-ES" altLang="es-HN" smtClean="0"/>
              <a:t>Cuarto nivel</a:t>
            </a:r>
          </a:p>
          <a:p>
            <a:pPr lvl="4"/>
            <a:r>
              <a:rPr lang="es-ES" altLang="es-HN" smtClean="0"/>
              <a:t>Quinto nivel</a:t>
            </a:r>
            <a:endParaRPr lang="en-US" altLang="es-HN" smtClean="0"/>
          </a:p>
        </p:txBody>
      </p:sp>
      <p:sp>
        <p:nvSpPr>
          <p:cNvPr id="1028" name="Rectangle 4"/>
          <p:cNvSpPr>
            <a:spLocks noGrp="1" noChangeArrowheads="1"/>
          </p:cNvSpPr>
          <p:nvPr>
            <p:ph type="dt" sz="half" idx="2"/>
          </p:nvPr>
        </p:nvSpPr>
        <p:spPr bwMode="white">
          <a:xfrm>
            <a:off x="762000" y="6553200"/>
            <a:ext cx="1828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smtClean="0">
                <a:solidFill>
                  <a:schemeClr val="bg1"/>
                </a:solidFill>
              </a:defRPr>
            </a:lvl1pPr>
          </a:lstStyle>
          <a:p>
            <a:pPr>
              <a:defRPr/>
            </a:pPr>
            <a:endParaRPr lang="es-HN" altLang="es-HN">
              <a:solidFill>
                <a:srgbClr val="FFFFFF"/>
              </a:solidFill>
              <a:cs typeface="Arial" charset="0"/>
            </a:endParaRPr>
          </a:p>
        </p:txBody>
      </p:sp>
      <p:sp>
        <p:nvSpPr>
          <p:cNvPr id="1029" name="Rectangle 5"/>
          <p:cNvSpPr>
            <a:spLocks noGrp="1" noChangeArrowheads="1"/>
          </p:cNvSpPr>
          <p:nvPr>
            <p:ph type="ftr" sz="quarter" idx="3"/>
          </p:nvPr>
        </p:nvSpPr>
        <p:spPr bwMode="white">
          <a:xfrm>
            <a:off x="5029200" y="6248400"/>
            <a:ext cx="2895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smtClean="0">
                <a:solidFill>
                  <a:schemeClr val="bg1"/>
                </a:solidFill>
              </a:defRPr>
            </a:lvl1pPr>
          </a:lstStyle>
          <a:p>
            <a:pPr>
              <a:defRPr/>
            </a:pPr>
            <a:r>
              <a:rPr lang="en-US" altLang="es-HN">
                <a:solidFill>
                  <a:srgbClr val="FFFFFF"/>
                </a:solidFill>
                <a:cs typeface="Arial" charset="0"/>
              </a:rPr>
              <a:t>www.themegallery.com</a:t>
            </a:r>
          </a:p>
        </p:txBody>
      </p:sp>
      <p:sp>
        <p:nvSpPr>
          <p:cNvPr id="1030" name="Rectangle 6"/>
          <p:cNvSpPr>
            <a:spLocks noGrp="1" noChangeArrowheads="1"/>
          </p:cNvSpPr>
          <p:nvPr>
            <p:ph type="sldNum" sz="quarter" idx="4"/>
          </p:nvPr>
        </p:nvSpPr>
        <p:spPr bwMode="white">
          <a:xfrm>
            <a:off x="3581400" y="6629400"/>
            <a:ext cx="2133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smtClean="0">
                <a:solidFill>
                  <a:schemeClr val="bg1"/>
                </a:solidFill>
              </a:defRPr>
            </a:lvl1pPr>
          </a:lstStyle>
          <a:p>
            <a:pPr>
              <a:defRPr/>
            </a:pPr>
            <a:fld id="{4F86F3E8-475F-4620-8264-D3C4BAF339A0}" type="slidenum">
              <a:rPr lang="en-US" altLang="es-HN">
                <a:solidFill>
                  <a:srgbClr val="FFFFFF"/>
                </a:solidFill>
                <a:cs typeface="Arial" charset="0"/>
              </a:rPr>
              <a:pPr>
                <a:defRPr/>
              </a:pPr>
              <a:t>‹Nº›</a:t>
            </a:fld>
            <a:endParaRPr lang="en-US" altLang="es-HN">
              <a:solidFill>
                <a:srgbClr val="FFFFFF"/>
              </a:solidFill>
              <a:cs typeface="Arial" charset="0"/>
            </a:endParaRPr>
          </a:p>
        </p:txBody>
      </p:sp>
      <p:sp>
        <p:nvSpPr>
          <p:cNvPr id="1031" name="Rectangle 2"/>
          <p:cNvSpPr>
            <a:spLocks noGrp="1" noChangeArrowheads="1"/>
          </p:cNvSpPr>
          <p:nvPr>
            <p:ph type="title"/>
          </p:nvPr>
        </p:nvSpPr>
        <p:spPr bwMode="gray">
          <a:xfrm>
            <a:off x="914400" y="457200"/>
            <a:ext cx="7543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HN" smtClean="0"/>
              <a:t>Haga clic para modificar el estilo de título del patrón</a:t>
            </a:r>
            <a:endParaRPr lang="en-US" altLang="es-HN" smtClean="0"/>
          </a:p>
        </p:txBody>
      </p:sp>
      <p:grpSp>
        <p:nvGrpSpPr>
          <p:cNvPr id="3" name="Group 73"/>
          <p:cNvGrpSpPr>
            <a:grpSpLocks/>
          </p:cNvGrpSpPr>
          <p:nvPr/>
        </p:nvGrpSpPr>
        <p:grpSpPr bwMode="auto">
          <a:xfrm>
            <a:off x="360363" y="457200"/>
            <a:ext cx="533400" cy="609600"/>
            <a:chOff x="4128" y="1920"/>
            <a:chExt cx="1010" cy="1104"/>
          </a:xfrm>
        </p:grpSpPr>
        <p:sp>
          <p:nvSpPr>
            <p:cNvPr id="1035" name="Freeform 69"/>
            <p:cNvSpPr>
              <a:spLocks/>
            </p:cNvSpPr>
            <p:nvPr userDrawn="1"/>
          </p:nvSpPr>
          <p:spPr bwMode="gray">
            <a:xfrm>
              <a:off x="4128" y="1920"/>
              <a:ext cx="529" cy="529"/>
            </a:xfrm>
            <a:custGeom>
              <a:avLst/>
              <a:gdLst>
                <a:gd name="T0" fmla="*/ 0 w 528"/>
                <a:gd name="T1" fmla="*/ 0 h 530"/>
                <a:gd name="T2" fmla="*/ 0 w 528"/>
                <a:gd name="T3" fmla="*/ 192 h 530"/>
                <a:gd name="T4" fmla="*/ 343 w 528"/>
                <a:gd name="T5" fmla="*/ 527 h 530"/>
                <a:gd name="T6" fmla="*/ 531 w 528"/>
                <a:gd name="T7" fmla="*/ 525 h 530"/>
                <a:gd name="T8" fmla="*/ 531 w 528"/>
                <a:gd name="T9" fmla="*/ 333 h 530"/>
                <a:gd name="T10" fmla="*/ 196 w 528"/>
                <a:gd name="T11" fmla="*/ 0 h 530"/>
                <a:gd name="T12" fmla="*/ 0 w 528"/>
                <a:gd name="T13" fmla="*/ 0 h 5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HN" altLang="es-HN" sz="1800" smtClean="0">
                <a:solidFill>
                  <a:srgbClr val="000000"/>
                </a:solidFill>
              </a:endParaRPr>
            </a:p>
          </p:txBody>
        </p:sp>
        <p:sp>
          <p:nvSpPr>
            <p:cNvPr id="1036" name="Freeform 70"/>
            <p:cNvSpPr>
              <a:spLocks/>
            </p:cNvSpPr>
            <p:nvPr userDrawn="1"/>
          </p:nvSpPr>
          <p:spPr bwMode="gray">
            <a:xfrm rot="5400000">
              <a:off x="4128" y="2495"/>
              <a:ext cx="529" cy="529"/>
            </a:xfrm>
            <a:custGeom>
              <a:avLst/>
              <a:gdLst>
                <a:gd name="T0" fmla="*/ 0 w 528"/>
                <a:gd name="T1" fmla="*/ 0 h 530"/>
                <a:gd name="T2" fmla="*/ 0 w 528"/>
                <a:gd name="T3" fmla="*/ 192 h 530"/>
                <a:gd name="T4" fmla="*/ 343 w 528"/>
                <a:gd name="T5" fmla="*/ 527 h 530"/>
                <a:gd name="T6" fmla="*/ 531 w 528"/>
                <a:gd name="T7" fmla="*/ 525 h 530"/>
                <a:gd name="T8" fmla="*/ 531 w 528"/>
                <a:gd name="T9" fmla="*/ 333 h 530"/>
                <a:gd name="T10" fmla="*/ 196 w 528"/>
                <a:gd name="T11" fmla="*/ 0 h 530"/>
                <a:gd name="T12" fmla="*/ 0 w 528"/>
                <a:gd name="T13" fmla="*/ 0 h 5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HN" altLang="es-HN" sz="1800" smtClean="0">
                <a:solidFill>
                  <a:srgbClr val="000000"/>
                </a:solidFill>
              </a:endParaRPr>
            </a:p>
          </p:txBody>
        </p:sp>
        <p:sp>
          <p:nvSpPr>
            <p:cNvPr id="1037" name="Freeform 71"/>
            <p:cNvSpPr>
              <a:spLocks/>
            </p:cNvSpPr>
            <p:nvPr userDrawn="1"/>
          </p:nvSpPr>
          <p:spPr bwMode="gray">
            <a:xfrm>
              <a:off x="4609" y="1920"/>
              <a:ext cx="526" cy="529"/>
            </a:xfrm>
            <a:custGeom>
              <a:avLst/>
              <a:gdLst>
                <a:gd name="T0" fmla="*/ 0 w 528"/>
                <a:gd name="T1" fmla="*/ 0 h 530"/>
                <a:gd name="T2" fmla="*/ 0 w 528"/>
                <a:gd name="T3" fmla="*/ 192 h 530"/>
                <a:gd name="T4" fmla="*/ 337 w 528"/>
                <a:gd name="T5" fmla="*/ 527 h 530"/>
                <a:gd name="T6" fmla="*/ 522 w 528"/>
                <a:gd name="T7" fmla="*/ 525 h 530"/>
                <a:gd name="T8" fmla="*/ 522 w 528"/>
                <a:gd name="T9" fmla="*/ 333 h 530"/>
                <a:gd name="T10" fmla="*/ 193 w 528"/>
                <a:gd name="T11" fmla="*/ 0 h 530"/>
                <a:gd name="T12" fmla="*/ 0 w 528"/>
                <a:gd name="T13" fmla="*/ 0 h 5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HN" altLang="es-HN" sz="1800" smtClean="0">
                <a:solidFill>
                  <a:srgbClr val="000000"/>
                </a:solidFill>
              </a:endParaRPr>
            </a:p>
          </p:txBody>
        </p:sp>
        <p:sp>
          <p:nvSpPr>
            <p:cNvPr id="1038" name="Freeform 72"/>
            <p:cNvSpPr>
              <a:spLocks/>
            </p:cNvSpPr>
            <p:nvPr userDrawn="1"/>
          </p:nvSpPr>
          <p:spPr bwMode="gray">
            <a:xfrm rot="5400000">
              <a:off x="4609" y="2495"/>
              <a:ext cx="529" cy="529"/>
            </a:xfrm>
            <a:custGeom>
              <a:avLst/>
              <a:gdLst>
                <a:gd name="T0" fmla="*/ 0 w 528"/>
                <a:gd name="T1" fmla="*/ 0 h 530"/>
                <a:gd name="T2" fmla="*/ 0 w 528"/>
                <a:gd name="T3" fmla="*/ 192 h 530"/>
                <a:gd name="T4" fmla="*/ 343 w 528"/>
                <a:gd name="T5" fmla="*/ 527 h 530"/>
                <a:gd name="T6" fmla="*/ 531 w 528"/>
                <a:gd name="T7" fmla="*/ 525 h 530"/>
                <a:gd name="T8" fmla="*/ 531 w 528"/>
                <a:gd name="T9" fmla="*/ 333 h 530"/>
                <a:gd name="T10" fmla="*/ 196 w 528"/>
                <a:gd name="T11" fmla="*/ 0 h 530"/>
                <a:gd name="T12" fmla="*/ 0 w 528"/>
                <a:gd name="T13" fmla="*/ 0 h 5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HN" altLang="es-HN" sz="1800" smtClean="0">
                <a:solidFill>
                  <a:srgbClr val="000000"/>
                </a:solidFill>
              </a:endParaRPr>
            </a:p>
          </p:txBody>
        </p:sp>
      </p:grpSp>
      <p:sp>
        <p:nvSpPr>
          <p:cNvPr id="1033" name="Text Box 80"/>
          <p:cNvSpPr txBox="1">
            <a:spLocks noChangeArrowheads="1"/>
          </p:cNvSpPr>
          <p:nvPr/>
        </p:nvSpPr>
        <p:spPr bwMode="gray">
          <a:xfrm>
            <a:off x="3352800" y="304800"/>
            <a:ext cx="5508625" cy="30480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altLang="es-HN" sz="1400" b="1" smtClean="0">
                <a:solidFill>
                  <a:srgbClr val="000000"/>
                </a:solidFill>
              </a:rPr>
              <a:t>Add your company slogan</a:t>
            </a:r>
          </a:p>
        </p:txBody>
      </p:sp>
      <p:sp>
        <p:nvSpPr>
          <p:cNvPr id="1034" name="Text Box 82"/>
          <p:cNvSpPr txBox="1">
            <a:spLocks noChangeArrowheads="1"/>
          </p:cNvSpPr>
          <p:nvPr/>
        </p:nvSpPr>
        <p:spPr bwMode="white">
          <a:xfrm>
            <a:off x="7848600" y="6172200"/>
            <a:ext cx="1066800" cy="396875"/>
          </a:xfrm>
          <a:prstGeom prst="rect">
            <a:avLst/>
          </a:prstGeom>
          <a:noFill/>
          <a:ln>
            <a:noFill/>
          </a:ln>
          <a:effectLst>
            <a:outerShdw dist="35921" dir="27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s-HN" sz="2000" b="1" i="1" smtClean="0">
                <a:solidFill>
                  <a:srgbClr val="D9520F"/>
                </a:solidFill>
              </a:rPr>
              <a:t>LOGO</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slow">
    <p:wheel/>
  </p:transition>
  <p:hf sldNum="0" hdr="0" dt="0"/>
  <p:txStyles>
    <p:titleStyle>
      <a:lvl1pPr algn="l" rtl="0" eaLnBrk="0" fontAlgn="base" hangingPunct="0">
        <a:spcBef>
          <a:spcPct val="0"/>
        </a:spcBef>
        <a:spcAft>
          <a:spcPct val="0"/>
        </a:spcAft>
        <a:defRPr sz="2800" b="1">
          <a:solidFill>
            <a:schemeClr val="tx2"/>
          </a:solidFill>
          <a:latin typeface="+mj-lt"/>
          <a:ea typeface="ＭＳ Ｐゴシック" charset="-128"/>
          <a:cs typeface="+mj-cs"/>
        </a:defRPr>
      </a:lvl1pPr>
      <a:lvl2pPr algn="l" rtl="0" eaLnBrk="0" fontAlgn="base" hangingPunct="0">
        <a:spcBef>
          <a:spcPct val="0"/>
        </a:spcBef>
        <a:spcAft>
          <a:spcPct val="0"/>
        </a:spcAft>
        <a:defRPr sz="2800" b="1">
          <a:solidFill>
            <a:schemeClr val="tx2"/>
          </a:solidFill>
          <a:latin typeface="Arial" charset="0"/>
          <a:ea typeface="ＭＳ Ｐゴシック" charset="-128"/>
        </a:defRPr>
      </a:lvl2pPr>
      <a:lvl3pPr algn="l" rtl="0" eaLnBrk="0" fontAlgn="base" hangingPunct="0">
        <a:spcBef>
          <a:spcPct val="0"/>
        </a:spcBef>
        <a:spcAft>
          <a:spcPct val="0"/>
        </a:spcAft>
        <a:defRPr sz="2800" b="1">
          <a:solidFill>
            <a:schemeClr val="tx2"/>
          </a:solidFill>
          <a:latin typeface="Arial" charset="0"/>
          <a:ea typeface="ＭＳ Ｐゴシック" charset="-128"/>
        </a:defRPr>
      </a:lvl3pPr>
      <a:lvl4pPr algn="l" rtl="0" eaLnBrk="0" fontAlgn="base" hangingPunct="0">
        <a:spcBef>
          <a:spcPct val="0"/>
        </a:spcBef>
        <a:spcAft>
          <a:spcPct val="0"/>
        </a:spcAft>
        <a:defRPr sz="2800" b="1">
          <a:solidFill>
            <a:schemeClr val="tx2"/>
          </a:solidFill>
          <a:latin typeface="Arial" charset="0"/>
          <a:ea typeface="ＭＳ Ｐゴシック" charset="-128"/>
        </a:defRPr>
      </a:lvl4pPr>
      <a:lvl5pPr algn="l" rtl="0" eaLnBrk="0" fontAlgn="base" hangingPunct="0">
        <a:spcBef>
          <a:spcPct val="0"/>
        </a:spcBef>
        <a:spcAft>
          <a:spcPct val="0"/>
        </a:spcAft>
        <a:defRPr sz="2800" b="1">
          <a:solidFill>
            <a:schemeClr val="tx2"/>
          </a:solidFill>
          <a:latin typeface="Arial" charset="0"/>
          <a:ea typeface="ＭＳ Ｐゴシック" charset="-128"/>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charset="2"/>
        <a:buChar char="§"/>
        <a:defRPr sz="28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chemeClr val="accent1"/>
        </a:buClr>
        <a:buFont typeface="Wingdings"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1.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8.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8.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8.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1.jpeg"/><Relationship Id="rId7"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35.jpeg"/><Relationship Id="rId4" Type="http://schemas.openxmlformats.org/officeDocument/2006/relationships/image" Target="../media/image38.jpeg"/><Relationship Id="rId9"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3.jpeg"/><Relationship Id="rId7" Type="http://schemas.openxmlformats.org/officeDocument/2006/relationships/image" Target="../media/image35.jpeg"/><Relationship Id="rId2" Type="http://schemas.openxmlformats.org/officeDocument/2006/relationships/image" Target="../media/image42.jpeg"/><Relationship Id="rId1" Type="http://schemas.openxmlformats.org/officeDocument/2006/relationships/slideLayout" Target="../slideLayouts/slideLayout15.xml"/><Relationship Id="rId6" Type="http://schemas.openxmlformats.org/officeDocument/2006/relationships/image" Target="../media/image38.jpeg"/><Relationship Id="rId5" Type="http://schemas.openxmlformats.org/officeDocument/2006/relationships/image" Target="../media/image31.jpeg"/><Relationship Id="rId4" Type="http://schemas.openxmlformats.org/officeDocument/2006/relationships/image" Target="../media/image29.jpeg"/><Relationship Id="rId9"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9.jpeg"/><Relationship Id="rId7" Type="http://schemas.openxmlformats.org/officeDocument/2006/relationships/image" Target="../media/image45.jpeg"/><Relationship Id="rId2" Type="http://schemas.openxmlformats.org/officeDocument/2006/relationships/image" Target="../media/image27.png"/><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38.jpeg"/><Relationship Id="rId4" Type="http://schemas.openxmlformats.org/officeDocument/2006/relationships/image" Target="../media/image31.jpeg"/><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48.jpeg"/><Relationship Id="rId7"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51.jpe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8.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29.jpeg"/><Relationship Id="rId7" Type="http://schemas.openxmlformats.org/officeDocument/2006/relationships/image" Target="../media/image52.jpe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8.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 Imagen" descr="Fondo Presentación PNEF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Logos\Images\Copia de Fondo presentación PNEF2.jpg"/>
          <p:cNvPicPr>
            <a:picLocks noChangeAspect="1" noChangeArrowheads="1"/>
          </p:cNvPicPr>
          <p:nvPr/>
        </p:nvPicPr>
        <p:blipFill>
          <a:blip r:embed="rId2" cstate="print"/>
          <a:srcRect/>
          <a:stretch>
            <a:fillRect/>
          </a:stretch>
        </p:blipFill>
        <p:spPr bwMode="auto">
          <a:xfrm>
            <a:off x="-500063" y="-285750"/>
            <a:ext cx="10158413" cy="7621588"/>
          </a:xfrm>
          <a:prstGeom prst="rect">
            <a:avLst/>
          </a:prstGeom>
          <a:noFill/>
          <a:ln w="9525">
            <a:noFill/>
            <a:miter lim="800000"/>
            <a:headEnd/>
            <a:tailEnd/>
          </a:ln>
        </p:spPr>
      </p:pic>
      <p:sp>
        <p:nvSpPr>
          <p:cNvPr id="7" name="6 Rectángulo"/>
          <p:cNvSpPr/>
          <p:nvPr/>
        </p:nvSpPr>
        <p:spPr>
          <a:xfrm>
            <a:off x="1403648" y="260648"/>
            <a:ext cx="5839227" cy="584775"/>
          </a:xfrm>
          <a:prstGeom prst="rect">
            <a:avLst/>
          </a:prstGeom>
          <a:noFill/>
        </p:spPr>
        <p:txBody>
          <a:bodyPr wrap="none">
            <a:spAutoFit/>
          </a:bodyPr>
          <a:lstStyle/>
          <a:p>
            <a:pPr algn="ctr">
              <a:defRPr/>
            </a:pPr>
            <a:r>
              <a:rPr lang="es-ES"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Cabildo Abierto Universitario</a:t>
            </a:r>
          </a:p>
        </p:txBody>
      </p:sp>
      <p:sp>
        <p:nvSpPr>
          <p:cNvPr id="10244" name="Rectangle 5"/>
          <p:cNvSpPr>
            <a:spLocks noGrp="1" noChangeArrowheads="1"/>
          </p:cNvSpPr>
          <p:nvPr>
            <p:ph type="title"/>
          </p:nvPr>
        </p:nvSpPr>
        <p:spPr>
          <a:xfrm>
            <a:off x="827584" y="1340768"/>
            <a:ext cx="7883525" cy="3277820"/>
          </a:xfrm>
          <a:noFill/>
        </p:spPr>
        <p:txBody>
          <a:bodyPr wrap="square">
            <a:spAutoFit/>
          </a:bodyPr>
          <a:lstStyle/>
          <a:p>
            <a:pPr algn="l">
              <a:lnSpc>
                <a:spcPct val="150000"/>
              </a:lnSpc>
              <a:spcBef>
                <a:spcPts val="0"/>
              </a:spcBef>
              <a:spcAft>
                <a:spcPts val="0"/>
              </a:spcAft>
            </a:pPr>
            <a:r>
              <a:rPr lang="es-ES_tradnl" sz="2400" dirty="0" smtClean="0">
                <a:solidFill>
                  <a:schemeClr val="bg1"/>
                </a:solidFill>
                <a:latin typeface="Arial" charset="0"/>
                <a:ea typeface="Times New Roman" pitchFamily="18" charset="0"/>
                <a:cs typeface="Arial" charset="0"/>
              </a:rPr>
              <a:t>Programación:</a:t>
            </a:r>
            <a:br>
              <a:rPr lang="es-ES_tradnl" sz="2400" dirty="0" smtClean="0">
                <a:solidFill>
                  <a:schemeClr val="bg1"/>
                </a:solidFill>
                <a:latin typeface="Arial" charset="0"/>
                <a:ea typeface="Times New Roman" pitchFamily="18" charset="0"/>
                <a:cs typeface="Arial" charset="0"/>
              </a:rPr>
            </a:br>
            <a:r>
              <a:rPr lang="es-ES_tradnl" sz="2200" dirty="0" smtClean="0">
                <a:solidFill>
                  <a:schemeClr val="bg1"/>
                </a:solidFill>
                <a:latin typeface="Arial" charset="0"/>
                <a:ea typeface="Times New Roman" pitchFamily="18" charset="0"/>
                <a:cs typeface="Arial" charset="0"/>
              </a:rPr>
              <a:t>1) Taller Principios y Valores Éticos</a:t>
            </a:r>
            <a:r>
              <a:rPr lang="es-MX" sz="2200" dirty="0" smtClean="0">
                <a:solidFill>
                  <a:schemeClr val="bg1"/>
                </a:solidFill>
                <a:latin typeface="Arial" charset="0"/>
                <a:ea typeface="Times New Roman" pitchFamily="18" charset="0"/>
                <a:cs typeface="Arial" charset="0"/>
              </a:rPr>
              <a:t/>
            </a:r>
            <a:br>
              <a:rPr lang="es-MX" sz="2200" dirty="0" smtClean="0">
                <a:solidFill>
                  <a:schemeClr val="bg1"/>
                </a:solidFill>
                <a:latin typeface="Arial" charset="0"/>
                <a:ea typeface="Times New Roman" pitchFamily="18" charset="0"/>
                <a:cs typeface="Arial" charset="0"/>
              </a:rPr>
            </a:br>
            <a:r>
              <a:rPr lang="es-MX" sz="2200" dirty="0" smtClean="0">
                <a:solidFill>
                  <a:schemeClr val="bg1"/>
                </a:solidFill>
                <a:latin typeface="Arial" charset="0"/>
                <a:ea typeface="Times New Roman" pitchFamily="18" charset="0"/>
                <a:cs typeface="Arial" charset="0"/>
              </a:rPr>
              <a:t>2) Charlas: </a:t>
            </a:r>
            <a:r>
              <a:rPr lang="es-ES_tradnl" sz="2200" dirty="0" smtClean="0">
                <a:solidFill>
                  <a:schemeClr val="bg1"/>
                </a:solidFill>
                <a:latin typeface="Arial" charset="0"/>
                <a:ea typeface="Times New Roman" pitchFamily="18" charset="0"/>
                <a:cs typeface="Arial" charset="0"/>
              </a:rPr>
              <a:t>Ciudadanía Fiscal, Proceso Electoral,</a:t>
            </a:r>
            <a:r>
              <a:rPr lang="es-MX" sz="2200" dirty="0" smtClean="0">
                <a:solidFill>
                  <a:schemeClr val="bg1"/>
                </a:solidFill>
                <a:latin typeface="Arial" charset="0"/>
                <a:ea typeface="Times New Roman" pitchFamily="18" charset="0"/>
                <a:cs typeface="Arial" charset="0"/>
              </a:rPr>
              <a:t/>
            </a:r>
            <a:br>
              <a:rPr lang="es-MX" sz="2200" dirty="0" smtClean="0">
                <a:solidFill>
                  <a:schemeClr val="bg1"/>
                </a:solidFill>
                <a:latin typeface="Arial" charset="0"/>
                <a:ea typeface="Times New Roman" pitchFamily="18" charset="0"/>
                <a:cs typeface="Arial" charset="0"/>
              </a:rPr>
            </a:br>
            <a:r>
              <a:rPr lang="es-ES_tradnl" sz="2200" dirty="0" smtClean="0">
                <a:solidFill>
                  <a:schemeClr val="bg1"/>
                </a:solidFill>
                <a:latin typeface="Arial" charset="0"/>
                <a:ea typeface="Times New Roman" pitchFamily="18" charset="0"/>
                <a:cs typeface="Arial" charset="0"/>
              </a:rPr>
              <a:t>Impuestos Municipales</a:t>
            </a:r>
            <a:r>
              <a:rPr lang="es-MX" sz="2200" dirty="0" smtClean="0">
                <a:solidFill>
                  <a:schemeClr val="bg1"/>
                </a:solidFill>
                <a:latin typeface="Arial" charset="0"/>
                <a:ea typeface="Times New Roman" pitchFamily="18" charset="0"/>
                <a:cs typeface="Arial" charset="0"/>
              </a:rPr>
              <a:t/>
            </a:r>
            <a:br>
              <a:rPr lang="es-MX" sz="2200" dirty="0" smtClean="0">
                <a:solidFill>
                  <a:schemeClr val="bg1"/>
                </a:solidFill>
                <a:latin typeface="Arial" charset="0"/>
                <a:ea typeface="Times New Roman" pitchFamily="18" charset="0"/>
                <a:cs typeface="Arial" charset="0"/>
              </a:rPr>
            </a:br>
            <a:r>
              <a:rPr lang="es-ES_tradnl" sz="2400" dirty="0" smtClean="0">
                <a:solidFill>
                  <a:schemeClr val="bg1"/>
                </a:solidFill>
                <a:latin typeface="Arial" charset="0"/>
                <a:ea typeface="Times New Roman" pitchFamily="18" charset="0"/>
                <a:cs typeface="Arial" charset="0"/>
              </a:rPr>
              <a:t/>
            </a:r>
            <a:br>
              <a:rPr lang="es-ES_tradnl" sz="2400" dirty="0" smtClean="0">
                <a:solidFill>
                  <a:schemeClr val="bg1"/>
                </a:solidFill>
                <a:latin typeface="Arial" charset="0"/>
                <a:ea typeface="Times New Roman" pitchFamily="18" charset="0"/>
                <a:cs typeface="Arial" charset="0"/>
              </a:rPr>
            </a:br>
            <a:r>
              <a:rPr lang="es-ES_tradnl" sz="1200" dirty="0" smtClean="0">
                <a:latin typeface="Arial" charset="0"/>
                <a:ea typeface="Times New Roman" pitchFamily="18" charset="0"/>
                <a:cs typeface="Arial" charset="0"/>
              </a:rPr>
              <a:t/>
            </a:r>
            <a:br>
              <a:rPr lang="es-ES_tradnl" sz="1200" dirty="0" smtClean="0">
                <a:latin typeface="Arial" charset="0"/>
                <a:ea typeface="Times New Roman" pitchFamily="18" charset="0"/>
                <a:cs typeface="Arial" charset="0"/>
              </a:rPr>
            </a:br>
            <a:endParaRPr lang="es-ES" sz="1200" dirty="0" smtClean="0">
              <a:latin typeface="Arial" charset="0"/>
              <a:ea typeface="Times New Roman" pitchFamily="18" charset="0"/>
              <a:cs typeface="Arial" charset="0"/>
            </a:endParaRPr>
          </a:p>
        </p:txBody>
      </p:sp>
      <p:pic>
        <p:nvPicPr>
          <p:cNvPr id="10245" name="Picture 5" descr="C:\Documents and Settings\Administrador 1\Escritorio\Fotos Cabildo\DSC05121.JPG"/>
          <p:cNvPicPr>
            <a:picLocks noChangeAspect="1" noChangeArrowheads="1"/>
          </p:cNvPicPr>
          <p:nvPr/>
        </p:nvPicPr>
        <p:blipFill>
          <a:blip r:embed="rId3" cstate="print"/>
          <a:srcRect/>
          <a:stretch>
            <a:fillRect/>
          </a:stretch>
        </p:blipFill>
        <p:spPr bwMode="auto">
          <a:xfrm>
            <a:off x="2843808" y="4221088"/>
            <a:ext cx="2880320" cy="2160240"/>
          </a:xfrm>
          <a:prstGeom prst="rect">
            <a:avLst/>
          </a:prstGeom>
          <a:noFill/>
        </p:spPr>
      </p:pic>
      <p:pic>
        <p:nvPicPr>
          <p:cNvPr id="8" name="Picture 9" descr="C:\Documents and Settings\Administrador 1\Escritorio\Fotos Cabildo\DSC05130.JPG"/>
          <p:cNvPicPr>
            <a:picLocks noChangeAspect="1" noChangeArrowheads="1"/>
          </p:cNvPicPr>
          <p:nvPr/>
        </p:nvPicPr>
        <p:blipFill>
          <a:blip r:embed="rId4" cstate="print"/>
          <a:srcRect/>
          <a:stretch>
            <a:fillRect/>
          </a:stretch>
        </p:blipFill>
        <p:spPr bwMode="auto">
          <a:xfrm>
            <a:off x="5724128" y="4217822"/>
            <a:ext cx="3024336" cy="2163506"/>
          </a:xfrm>
          <a:prstGeom prst="rect">
            <a:avLst/>
          </a:prstGeom>
          <a:noFill/>
        </p:spPr>
      </p:pic>
      <p:pic>
        <p:nvPicPr>
          <p:cNvPr id="9" name="Picture 11" descr="C:\Documents and Settings\Administrador 1\Escritorio\Fotos Cabildo\DSC05126.JPG"/>
          <p:cNvPicPr>
            <a:picLocks noChangeAspect="1" noChangeArrowheads="1"/>
          </p:cNvPicPr>
          <p:nvPr/>
        </p:nvPicPr>
        <p:blipFill>
          <a:blip r:embed="rId5" cstate="print"/>
          <a:srcRect/>
          <a:stretch>
            <a:fillRect/>
          </a:stretch>
        </p:blipFill>
        <p:spPr bwMode="auto">
          <a:xfrm>
            <a:off x="323528" y="4221088"/>
            <a:ext cx="2808312" cy="216023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Logos\Images\Copia de Fondo presentación PNEF2.jpg"/>
          <p:cNvPicPr>
            <a:picLocks noChangeAspect="1" noChangeArrowheads="1"/>
          </p:cNvPicPr>
          <p:nvPr/>
        </p:nvPicPr>
        <p:blipFill>
          <a:blip r:embed="rId2" cstate="print"/>
          <a:srcRect/>
          <a:stretch>
            <a:fillRect/>
          </a:stretch>
        </p:blipFill>
        <p:spPr bwMode="auto">
          <a:xfrm>
            <a:off x="-500063" y="-285750"/>
            <a:ext cx="10158413" cy="7621588"/>
          </a:xfrm>
          <a:prstGeom prst="rect">
            <a:avLst/>
          </a:prstGeom>
          <a:noFill/>
          <a:ln w="9525">
            <a:noFill/>
            <a:miter lim="800000"/>
            <a:headEnd/>
            <a:tailEnd/>
          </a:ln>
        </p:spPr>
      </p:pic>
      <p:sp>
        <p:nvSpPr>
          <p:cNvPr id="7" name="6 Rectángulo"/>
          <p:cNvSpPr/>
          <p:nvPr/>
        </p:nvSpPr>
        <p:spPr>
          <a:xfrm>
            <a:off x="1403648" y="260648"/>
            <a:ext cx="5839227" cy="584775"/>
          </a:xfrm>
          <a:prstGeom prst="rect">
            <a:avLst/>
          </a:prstGeom>
          <a:noFill/>
        </p:spPr>
        <p:txBody>
          <a:bodyPr wrap="none">
            <a:spAutoFit/>
          </a:bodyPr>
          <a:lstStyle/>
          <a:p>
            <a:pPr algn="ctr">
              <a:defRPr/>
            </a:pPr>
            <a:r>
              <a:rPr lang="es-ES"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Cabildo Abierto Universitario</a:t>
            </a:r>
          </a:p>
        </p:txBody>
      </p:sp>
      <p:sp>
        <p:nvSpPr>
          <p:cNvPr id="10244" name="Rectangle 5"/>
          <p:cNvSpPr>
            <a:spLocks noGrp="1" noChangeArrowheads="1"/>
          </p:cNvSpPr>
          <p:nvPr>
            <p:ph type="title"/>
          </p:nvPr>
        </p:nvSpPr>
        <p:spPr>
          <a:xfrm>
            <a:off x="683568" y="1052736"/>
            <a:ext cx="7883525" cy="3785652"/>
          </a:xfrm>
          <a:noFill/>
        </p:spPr>
        <p:txBody>
          <a:bodyPr wrap="square">
            <a:spAutoFit/>
          </a:bodyPr>
          <a:lstStyle/>
          <a:p>
            <a:pPr algn="l">
              <a:lnSpc>
                <a:spcPct val="150000"/>
              </a:lnSpc>
              <a:spcBef>
                <a:spcPts val="0"/>
              </a:spcBef>
              <a:spcAft>
                <a:spcPts val="0"/>
              </a:spcAft>
            </a:pPr>
            <a:r>
              <a:rPr lang="es-ES_tradnl" sz="2400" dirty="0" smtClean="0">
                <a:solidFill>
                  <a:schemeClr val="bg1"/>
                </a:solidFill>
                <a:latin typeface="Arial" charset="0"/>
                <a:ea typeface="Times New Roman" pitchFamily="18" charset="0"/>
                <a:cs typeface="Arial" charset="0"/>
              </a:rPr>
              <a:t>Programación:</a:t>
            </a:r>
            <a:br>
              <a:rPr lang="es-ES_tradnl" sz="2400" dirty="0" smtClean="0">
                <a:solidFill>
                  <a:schemeClr val="bg1"/>
                </a:solidFill>
                <a:latin typeface="Arial" charset="0"/>
                <a:ea typeface="Times New Roman" pitchFamily="18" charset="0"/>
                <a:cs typeface="Arial" charset="0"/>
              </a:rPr>
            </a:br>
            <a:r>
              <a:rPr lang="es-ES_tradnl" sz="2200" dirty="0" smtClean="0">
                <a:solidFill>
                  <a:schemeClr val="bg1"/>
                </a:solidFill>
                <a:latin typeface="Arial" charset="0"/>
                <a:ea typeface="Times New Roman" pitchFamily="18" charset="0"/>
                <a:cs typeface="Arial" charset="0"/>
              </a:rPr>
              <a:t>3) Conformación de equipos (partidos políticos), análisis y propuestas de cada área asignada</a:t>
            </a:r>
            <a:r>
              <a:rPr lang="es-MX" sz="2200" dirty="0" smtClean="0">
                <a:solidFill>
                  <a:schemeClr val="bg1"/>
                </a:solidFill>
                <a:latin typeface="Arial" charset="0"/>
                <a:ea typeface="Times New Roman" pitchFamily="18" charset="0"/>
                <a:cs typeface="Arial" charset="0"/>
              </a:rPr>
              <a:t/>
            </a:r>
            <a:br>
              <a:rPr lang="es-MX" sz="2200" dirty="0" smtClean="0">
                <a:solidFill>
                  <a:schemeClr val="bg1"/>
                </a:solidFill>
                <a:latin typeface="Arial" charset="0"/>
                <a:ea typeface="Times New Roman" pitchFamily="18" charset="0"/>
                <a:cs typeface="Arial" charset="0"/>
              </a:rPr>
            </a:br>
            <a:r>
              <a:rPr lang="es-MX" sz="2200" dirty="0" smtClean="0">
                <a:solidFill>
                  <a:schemeClr val="bg1"/>
                </a:solidFill>
                <a:latin typeface="Arial" charset="0"/>
                <a:ea typeface="Times New Roman" pitchFamily="18" charset="0"/>
                <a:cs typeface="Arial" charset="0"/>
              </a:rPr>
              <a:t>4) </a:t>
            </a:r>
            <a:r>
              <a:rPr lang="es-ES_tradnl" sz="2200" dirty="0" smtClean="0">
                <a:solidFill>
                  <a:schemeClr val="bg1"/>
                </a:solidFill>
                <a:latin typeface="Arial" charset="0"/>
                <a:ea typeface="Times New Roman" pitchFamily="18" charset="0"/>
                <a:cs typeface="Arial" charset="0"/>
              </a:rPr>
              <a:t>Elección de Alcalde o Alcaldesa</a:t>
            </a:r>
            <a:br>
              <a:rPr lang="es-ES_tradnl" sz="2200" dirty="0" smtClean="0">
                <a:solidFill>
                  <a:schemeClr val="bg1"/>
                </a:solidFill>
                <a:latin typeface="Arial" charset="0"/>
                <a:ea typeface="Times New Roman" pitchFamily="18" charset="0"/>
                <a:cs typeface="Arial" charset="0"/>
              </a:rPr>
            </a:br>
            <a:r>
              <a:rPr lang="es-ES_tradnl" sz="2200" dirty="0" smtClean="0">
                <a:solidFill>
                  <a:schemeClr val="bg1"/>
                </a:solidFill>
                <a:latin typeface="Arial" charset="0"/>
                <a:ea typeface="Times New Roman" pitchFamily="18" charset="0"/>
                <a:cs typeface="Arial" charset="0"/>
              </a:rPr>
              <a:t>5) Presentación de propuestas ante la autoridad municipal</a:t>
            </a:r>
            <a:r>
              <a:rPr lang="es-MX" sz="2400" dirty="0" smtClean="0">
                <a:solidFill>
                  <a:schemeClr val="bg1"/>
                </a:solidFill>
                <a:latin typeface="Arial" charset="0"/>
                <a:ea typeface="Times New Roman" pitchFamily="18" charset="0"/>
                <a:cs typeface="Arial" charset="0"/>
              </a:rPr>
              <a:t/>
            </a:r>
            <a:br>
              <a:rPr lang="es-MX" sz="2400" dirty="0" smtClean="0">
                <a:solidFill>
                  <a:schemeClr val="bg1"/>
                </a:solidFill>
                <a:latin typeface="Arial" charset="0"/>
                <a:ea typeface="Times New Roman" pitchFamily="18" charset="0"/>
                <a:cs typeface="Arial" charset="0"/>
              </a:rPr>
            </a:br>
            <a:r>
              <a:rPr lang="es-ES_tradnl" sz="2400" dirty="0" smtClean="0">
                <a:solidFill>
                  <a:schemeClr val="bg1"/>
                </a:solidFill>
                <a:latin typeface="Arial" charset="0"/>
                <a:ea typeface="Times New Roman" pitchFamily="18" charset="0"/>
                <a:cs typeface="Arial" charset="0"/>
              </a:rPr>
              <a:t/>
            </a:r>
            <a:br>
              <a:rPr lang="es-ES_tradnl" sz="2400" dirty="0" smtClean="0">
                <a:solidFill>
                  <a:schemeClr val="bg1"/>
                </a:solidFill>
                <a:latin typeface="Arial" charset="0"/>
                <a:ea typeface="Times New Roman" pitchFamily="18" charset="0"/>
                <a:cs typeface="Arial" charset="0"/>
              </a:rPr>
            </a:br>
            <a:r>
              <a:rPr lang="es-ES_tradnl" sz="1200" dirty="0" smtClean="0">
                <a:latin typeface="Arial" charset="0"/>
                <a:ea typeface="Times New Roman" pitchFamily="18" charset="0"/>
                <a:cs typeface="Arial" charset="0"/>
              </a:rPr>
              <a:t/>
            </a:r>
            <a:br>
              <a:rPr lang="es-ES_tradnl" sz="1200" dirty="0" smtClean="0">
                <a:latin typeface="Arial" charset="0"/>
                <a:ea typeface="Times New Roman" pitchFamily="18" charset="0"/>
                <a:cs typeface="Arial" charset="0"/>
              </a:rPr>
            </a:br>
            <a:endParaRPr lang="es-ES" sz="1200" dirty="0" smtClean="0">
              <a:latin typeface="Arial" charset="0"/>
              <a:ea typeface="Times New Roman" pitchFamily="18" charset="0"/>
              <a:cs typeface="Arial" charset="0"/>
            </a:endParaRPr>
          </a:p>
        </p:txBody>
      </p:sp>
      <p:pic>
        <p:nvPicPr>
          <p:cNvPr id="5" name="Picture 8" descr="C:\Documents and Settings\Administrador 1\Escritorio\Fotos Cabildo\DSC05135.JPG"/>
          <p:cNvPicPr>
            <a:picLocks noChangeAspect="1" noChangeArrowheads="1"/>
          </p:cNvPicPr>
          <p:nvPr/>
        </p:nvPicPr>
        <p:blipFill>
          <a:blip r:embed="rId3" cstate="print"/>
          <a:srcRect/>
          <a:stretch>
            <a:fillRect/>
          </a:stretch>
        </p:blipFill>
        <p:spPr bwMode="auto">
          <a:xfrm>
            <a:off x="467544" y="3758716"/>
            <a:ext cx="1291411" cy="3126668"/>
          </a:xfrm>
          <a:prstGeom prst="rect">
            <a:avLst/>
          </a:prstGeom>
          <a:noFill/>
        </p:spPr>
      </p:pic>
      <p:pic>
        <p:nvPicPr>
          <p:cNvPr id="6" name="Picture 3" descr="G:\IMG-20130920-02047.jpg"/>
          <p:cNvPicPr>
            <a:picLocks noChangeAspect="1" noChangeArrowheads="1"/>
          </p:cNvPicPr>
          <p:nvPr/>
        </p:nvPicPr>
        <p:blipFill>
          <a:blip r:embed="rId4" cstate="print"/>
          <a:srcRect/>
          <a:stretch>
            <a:fillRect/>
          </a:stretch>
        </p:blipFill>
        <p:spPr bwMode="auto">
          <a:xfrm>
            <a:off x="1907704" y="4149080"/>
            <a:ext cx="2232248" cy="1674443"/>
          </a:xfrm>
          <a:prstGeom prst="rect">
            <a:avLst/>
          </a:prstGeom>
          <a:noFill/>
          <a:ln w="9525">
            <a:noFill/>
            <a:miter lim="800000"/>
            <a:headEnd/>
            <a:tailEnd/>
          </a:ln>
        </p:spPr>
      </p:pic>
      <p:pic>
        <p:nvPicPr>
          <p:cNvPr id="9" name="Picture 2" descr="E:\Cabildo Universidades\Fotos Cabildo\20130920_153419.jpg"/>
          <p:cNvPicPr>
            <a:picLocks noChangeAspect="1" noChangeArrowheads="1"/>
          </p:cNvPicPr>
          <p:nvPr/>
        </p:nvPicPr>
        <p:blipFill>
          <a:blip r:embed="rId5" cstate="print"/>
          <a:srcRect/>
          <a:stretch>
            <a:fillRect/>
          </a:stretch>
        </p:blipFill>
        <p:spPr bwMode="auto">
          <a:xfrm>
            <a:off x="4283968" y="4149080"/>
            <a:ext cx="2256251" cy="1692188"/>
          </a:xfrm>
          <a:prstGeom prst="rect">
            <a:avLst/>
          </a:prstGeom>
          <a:noFill/>
          <a:ln w="9525">
            <a:noFill/>
            <a:miter lim="800000"/>
            <a:headEnd/>
            <a:tailEnd/>
          </a:ln>
        </p:spPr>
      </p:pic>
      <p:pic>
        <p:nvPicPr>
          <p:cNvPr id="10" name="Picture 4" descr="F:\Cooporacion.jpg"/>
          <p:cNvPicPr>
            <a:picLocks noChangeAspect="1" noChangeArrowheads="1"/>
          </p:cNvPicPr>
          <p:nvPr/>
        </p:nvPicPr>
        <p:blipFill>
          <a:blip r:embed="rId6" cstate="print"/>
          <a:srcRect/>
          <a:stretch>
            <a:fillRect/>
          </a:stretch>
        </p:blipFill>
        <p:spPr bwMode="auto">
          <a:xfrm>
            <a:off x="6660232" y="4149080"/>
            <a:ext cx="2162878" cy="1689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084" name="Picture 12" descr="http://t3.gstatic.com/images?q=tbn:ANd9GcQAqrzDw9G_6J93zOTHlr-c6HwVNhGgeW_owCXVDJeFQBT4-KV35jmcPRKl"/>
          <p:cNvPicPr>
            <a:picLocks noChangeAspect="1" noChangeArrowheads="1"/>
          </p:cNvPicPr>
          <p:nvPr/>
        </p:nvPicPr>
        <p:blipFill>
          <a:blip r:embed="rId3" cstate="print"/>
          <a:srcRect/>
          <a:stretch>
            <a:fillRect/>
          </a:stretch>
        </p:blipFill>
        <p:spPr bwMode="auto">
          <a:xfrm>
            <a:off x="6566909" y="366145"/>
            <a:ext cx="1073282" cy="857232"/>
          </a:xfrm>
          <a:prstGeom prst="roundRect">
            <a:avLst/>
          </a:prstGeom>
          <a:noFill/>
          <a:effectLst>
            <a:outerShdw blurRad="50800" dist="50800" dir="5400000" algn="ctr" rotWithShape="0">
              <a:schemeClr val="bg2">
                <a:lumMod val="50000"/>
                <a:alpha val="27000"/>
              </a:schemeClr>
            </a:outerShdw>
            <a:reflection blurRad="6350" stA="52000" endA="300" endPos="35000" dir="5400000" sy="-100000" algn="bl" rotWithShape="0"/>
          </a:effectLst>
        </p:spPr>
      </p:pic>
      <p:sp>
        <p:nvSpPr>
          <p:cNvPr id="3075" name="Rectangle 4"/>
          <p:cNvSpPr>
            <a:spLocks noGrp="1" noChangeArrowheads="1"/>
          </p:cNvSpPr>
          <p:nvPr>
            <p:ph type="ctrTitle"/>
          </p:nvPr>
        </p:nvSpPr>
        <p:spPr>
          <a:xfrm>
            <a:off x="2571750" y="2714625"/>
            <a:ext cx="5715000" cy="914400"/>
          </a:xfrm>
        </p:spPr>
        <p:txBody>
          <a:bodyPr/>
          <a:lstStyle/>
          <a:p>
            <a:pPr algn="ctr" eaLnBrk="1" hangingPunct="1"/>
            <a:r>
              <a:rPr lang="en-US" altLang="es-HN" smtClean="0"/>
              <a:t>HONDURAS:</a:t>
            </a:r>
          </a:p>
        </p:txBody>
      </p:sp>
      <p:sp>
        <p:nvSpPr>
          <p:cNvPr id="3076" name="Rectangle 5"/>
          <p:cNvSpPr>
            <a:spLocks noGrp="1" noChangeArrowheads="1"/>
          </p:cNvSpPr>
          <p:nvPr>
            <p:ph type="subTitle" idx="1"/>
          </p:nvPr>
        </p:nvSpPr>
        <p:spPr>
          <a:xfrm>
            <a:off x="1116013" y="5732463"/>
            <a:ext cx="5965825" cy="700087"/>
          </a:xfrm>
        </p:spPr>
        <p:txBody>
          <a:bodyPr/>
          <a:lstStyle/>
          <a:p>
            <a:pPr eaLnBrk="1" hangingPunct="1">
              <a:buFont typeface="Wingdings" charset="2"/>
              <a:buNone/>
            </a:pPr>
            <a:r>
              <a:rPr lang="en-US" altLang="es-HN" smtClean="0"/>
              <a:t>UNIVERSIDAD NACIONAL AUTONOMA DE HONDURAS</a:t>
            </a:r>
          </a:p>
          <a:p>
            <a:pPr eaLnBrk="1" hangingPunct="1">
              <a:buFont typeface="Wingdings" charset="2"/>
              <a:buNone/>
            </a:pPr>
            <a:r>
              <a:rPr lang="en-US" altLang="es-HN" sz="1800" smtClean="0"/>
              <a:t>Carrera de Comercio Internacional</a:t>
            </a:r>
          </a:p>
        </p:txBody>
      </p:sp>
      <p:grpSp>
        <p:nvGrpSpPr>
          <p:cNvPr id="4" name="Group 7"/>
          <p:cNvGrpSpPr>
            <a:grpSpLocks/>
          </p:cNvGrpSpPr>
          <p:nvPr/>
        </p:nvGrpSpPr>
        <p:grpSpPr bwMode="auto">
          <a:xfrm>
            <a:off x="2590800" y="2819400"/>
            <a:ext cx="533400" cy="609600"/>
            <a:chOff x="4128" y="1920"/>
            <a:chExt cx="1010" cy="1104"/>
          </a:xfrm>
        </p:grpSpPr>
        <p:sp>
          <p:nvSpPr>
            <p:cNvPr id="3089" name="Freeform 8"/>
            <p:cNvSpPr>
              <a:spLocks/>
            </p:cNvSpPr>
            <p:nvPr/>
          </p:nvSpPr>
          <p:spPr bwMode="gray">
            <a:xfrm>
              <a:off x="4128" y="1920"/>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 name="T14" fmla="*/ 0 60000 65536"/>
                <a:gd name="T15" fmla="*/ 0 60000 65536"/>
                <a:gd name="T16" fmla="*/ 0 60000 65536"/>
                <a:gd name="T17" fmla="*/ 0 60000 65536"/>
                <a:gd name="T18" fmla="*/ 0 60000 65536"/>
                <a:gd name="T19" fmla="*/ 0 60000 65536"/>
                <a:gd name="T20" fmla="*/ 0 60000 65536"/>
                <a:gd name="T21" fmla="*/ 0 w 528"/>
                <a:gd name="T22" fmla="*/ 0 h 530"/>
                <a:gd name="T23" fmla="*/ 528 w 528"/>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miter lim="800000"/>
              <a:headEnd/>
              <a:tailEnd/>
            </a:ln>
          </p:spPr>
          <p:txBody>
            <a:bodyPr/>
            <a:lstStyle/>
            <a:p>
              <a:endParaRPr lang="es-MX" smtClean="0">
                <a:solidFill>
                  <a:srgbClr val="000000"/>
                </a:solidFill>
                <a:cs typeface="Arial" charset="0"/>
              </a:endParaRPr>
            </a:p>
          </p:txBody>
        </p:sp>
        <p:sp>
          <p:nvSpPr>
            <p:cNvPr id="3090" name="Freeform 9"/>
            <p:cNvSpPr>
              <a:spLocks/>
            </p:cNvSpPr>
            <p:nvPr/>
          </p:nvSpPr>
          <p:spPr bwMode="gray">
            <a:xfrm rot="5400000">
              <a:off x="4129" y="2495"/>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 name="T14" fmla="*/ 0 60000 65536"/>
                <a:gd name="T15" fmla="*/ 0 60000 65536"/>
                <a:gd name="T16" fmla="*/ 0 60000 65536"/>
                <a:gd name="T17" fmla="*/ 0 60000 65536"/>
                <a:gd name="T18" fmla="*/ 0 60000 65536"/>
                <a:gd name="T19" fmla="*/ 0 60000 65536"/>
                <a:gd name="T20" fmla="*/ 0 60000 65536"/>
                <a:gd name="T21" fmla="*/ 0 w 528"/>
                <a:gd name="T22" fmla="*/ 0 h 530"/>
                <a:gd name="T23" fmla="*/ 528 w 528"/>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miter lim="800000"/>
              <a:headEnd/>
              <a:tailEnd/>
            </a:ln>
          </p:spPr>
          <p:txBody>
            <a:bodyPr/>
            <a:lstStyle/>
            <a:p>
              <a:endParaRPr lang="es-MX" smtClean="0">
                <a:solidFill>
                  <a:srgbClr val="000000"/>
                </a:solidFill>
                <a:cs typeface="Arial" charset="0"/>
              </a:endParaRPr>
            </a:p>
          </p:txBody>
        </p:sp>
        <p:sp>
          <p:nvSpPr>
            <p:cNvPr id="3091" name="Freeform 10"/>
            <p:cNvSpPr>
              <a:spLocks/>
            </p:cNvSpPr>
            <p:nvPr/>
          </p:nvSpPr>
          <p:spPr bwMode="gray">
            <a:xfrm>
              <a:off x="4608" y="1920"/>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 name="T14" fmla="*/ 0 60000 65536"/>
                <a:gd name="T15" fmla="*/ 0 60000 65536"/>
                <a:gd name="T16" fmla="*/ 0 60000 65536"/>
                <a:gd name="T17" fmla="*/ 0 60000 65536"/>
                <a:gd name="T18" fmla="*/ 0 60000 65536"/>
                <a:gd name="T19" fmla="*/ 0 60000 65536"/>
                <a:gd name="T20" fmla="*/ 0 60000 65536"/>
                <a:gd name="T21" fmla="*/ 0 w 528"/>
                <a:gd name="T22" fmla="*/ 0 h 530"/>
                <a:gd name="T23" fmla="*/ 528 w 528"/>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miter lim="800000"/>
              <a:headEnd/>
              <a:tailEnd/>
            </a:ln>
          </p:spPr>
          <p:txBody>
            <a:bodyPr/>
            <a:lstStyle/>
            <a:p>
              <a:endParaRPr lang="es-MX" smtClean="0">
                <a:solidFill>
                  <a:srgbClr val="000000"/>
                </a:solidFill>
                <a:cs typeface="Arial" charset="0"/>
              </a:endParaRPr>
            </a:p>
          </p:txBody>
        </p:sp>
        <p:sp>
          <p:nvSpPr>
            <p:cNvPr id="3092" name="Freeform 11"/>
            <p:cNvSpPr>
              <a:spLocks/>
            </p:cNvSpPr>
            <p:nvPr/>
          </p:nvSpPr>
          <p:spPr bwMode="gray">
            <a:xfrm rot="5400000">
              <a:off x="4609" y="2495"/>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 name="T14" fmla="*/ 0 60000 65536"/>
                <a:gd name="T15" fmla="*/ 0 60000 65536"/>
                <a:gd name="T16" fmla="*/ 0 60000 65536"/>
                <a:gd name="T17" fmla="*/ 0 60000 65536"/>
                <a:gd name="T18" fmla="*/ 0 60000 65536"/>
                <a:gd name="T19" fmla="*/ 0 60000 65536"/>
                <a:gd name="T20" fmla="*/ 0 60000 65536"/>
                <a:gd name="T21" fmla="*/ 0 w 528"/>
                <a:gd name="T22" fmla="*/ 0 h 530"/>
                <a:gd name="T23" fmla="*/ 528 w 528"/>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miter lim="800000"/>
              <a:headEnd/>
              <a:tailEnd/>
            </a:ln>
          </p:spPr>
          <p:txBody>
            <a:bodyPr/>
            <a:lstStyle/>
            <a:p>
              <a:endParaRPr lang="es-MX" smtClean="0">
                <a:solidFill>
                  <a:srgbClr val="000000"/>
                </a:solidFill>
                <a:cs typeface="Arial" charset="0"/>
              </a:endParaRPr>
            </a:p>
          </p:txBody>
        </p:sp>
      </p:grpSp>
      <p:pic>
        <p:nvPicPr>
          <p:cNvPr id="2" name="Picture 13" descr="C:\Users\CASTILLO\Desktop\EWQAERW.png"/>
          <p:cNvPicPr>
            <a:picLocks noChangeAspect="1" noChangeArrowheads="1"/>
          </p:cNvPicPr>
          <p:nvPr/>
        </p:nvPicPr>
        <p:blipFill>
          <a:blip r:embed="rId4" cstate="print"/>
          <a:srcRect/>
          <a:stretch>
            <a:fillRect/>
          </a:stretch>
        </p:blipFill>
        <p:spPr bwMode="auto">
          <a:xfrm>
            <a:off x="7203033" y="5152159"/>
            <a:ext cx="1281112" cy="1557338"/>
          </a:xfrm>
          <a:prstGeom prst="rect">
            <a:avLst/>
          </a:prstGeom>
          <a:noFill/>
          <a:ln w="9525">
            <a:noFill/>
            <a:miter lim="800000"/>
            <a:headEnd/>
            <a:tailEnd/>
          </a:ln>
          <a:effectLst>
            <a:reflection blurRad="6350" stA="52000" endA="300" endPos="35000" dir="5400000" sy="-100000" algn="bl" rotWithShape="0"/>
          </a:effectLst>
        </p:spPr>
      </p:pic>
      <p:pic>
        <p:nvPicPr>
          <p:cNvPr id="3079" name="11 Imagen" descr="95PX-E~1.PNG"/>
          <p:cNvPicPr>
            <a:picLocks noChangeAspect="1"/>
          </p:cNvPicPr>
          <p:nvPr/>
        </p:nvPicPr>
        <p:blipFill>
          <a:blip r:embed="rId5" cstate="print"/>
          <a:srcRect/>
          <a:stretch>
            <a:fillRect/>
          </a:stretch>
        </p:blipFill>
        <p:spPr bwMode="auto">
          <a:xfrm>
            <a:off x="7843838" y="261938"/>
            <a:ext cx="904875" cy="904875"/>
          </a:xfrm>
          <a:prstGeom prst="rect">
            <a:avLst/>
          </a:prstGeom>
          <a:noFill/>
          <a:ln w="9525">
            <a:noFill/>
            <a:miter lim="800000"/>
            <a:headEnd/>
            <a:tailEnd/>
          </a:ln>
        </p:spPr>
      </p:pic>
      <p:pic>
        <p:nvPicPr>
          <p:cNvPr id="3080" name="3 Imagen"/>
          <p:cNvPicPr>
            <a:picLocks noChangeAspect="1"/>
          </p:cNvPicPr>
          <p:nvPr/>
        </p:nvPicPr>
        <p:blipFill>
          <a:blip r:embed="rId6" cstate="print"/>
          <a:srcRect/>
          <a:stretch>
            <a:fillRect/>
          </a:stretch>
        </p:blipFill>
        <p:spPr bwMode="auto">
          <a:xfrm>
            <a:off x="6894513" y="1304925"/>
            <a:ext cx="1770062" cy="549275"/>
          </a:xfrm>
          <a:prstGeom prst="rect">
            <a:avLst/>
          </a:prstGeom>
          <a:noFill/>
          <a:ln w="9525">
            <a:noFill/>
            <a:miter lim="800000"/>
            <a:headEnd/>
            <a:tailEnd/>
          </a:ln>
        </p:spPr>
      </p:pic>
      <p:pic>
        <p:nvPicPr>
          <p:cNvPr id="3081" name="Picture 2"/>
          <p:cNvPicPr>
            <a:picLocks noChangeAspect="1" noChangeArrowheads="1"/>
          </p:cNvPicPr>
          <p:nvPr/>
        </p:nvPicPr>
        <p:blipFill>
          <a:blip r:embed="rId7" cstate="print"/>
          <a:srcRect/>
          <a:stretch>
            <a:fillRect/>
          </a:stretch>
        </p:blipFill>
        <p:spPr bwMode="auto">
          <a:xfrm>
            <a:off x="395288" y="280988"/>
            <a:ext cx="1296987" cy="971550"/>
          </a:xfrm>
          <a:prstGeom prst="rect">
            <a:avLst/>
          </a:prstGeom>
          <a:noFill/>
          <a:ln w="9525">
            <a:noFill/>
            <a:miter lim="800000"/>
            <a:headEnd/>
            <a:tailEnd/>
          </a:ln>
        </p:spPr>
      </p:pic>
      <p:pic>
        <p:nvPicPr>
          <p:cNvPr id="3082" name="4 Imagen"/>
          <p:cNvPicPr>
            <a:picLocks noChangeAspect="1"/>
          </p:cNvPicPr>
          <p:nvPr/>
        </p:nvPicPr>
        <p:blipFill>
          <a:blip r:embed="rId8" cstate="print"/>
          <a:srcRect/>
          <a:stretch>
            <a:fillRect/>
          </a:stretch>
        </p:blipFill>
        <p:spPr bwMode="auto">
          <a:xfrm>
            <a:off x="1182688" y="1304925"/>
            <a:ext cx="1182687" cy="828675"/>
          </a:xfrm>
          <a:prstGeom prst="rect">
            <a:avLst/>
          </a:prstGeom>
          <a:noFill/>
          <a:ln w="9525">
            <a:noFill/>
            <a:miter lim="800000"/>
            <a:headEnd/>
            <a:tailEnd/>
          </a:ln>
        </p:spPr>
      </p:pic>
      <p:pic>
        <p:nvPicPr>
          <p:cNvPr id="3083" name="5 Imagen"/>
          <p:cNvPicPr>
            <a:picLocks noChangeAspect="1"/>
          </p:cNvPicPr>
          <p:nvPr/>
        </p:nvPicPr>
        <p:blipFill>
          <a:blip r:embed="rId9" cstate="print"/>
          <a:srcRect/>
          <a:stretch>
            <a:fillRect/>
          </a:stretch>
        </p:blipFill>
        <p:spPr bwMode="auto">
          <a:xfrm>
            <a:off x="1722438" y="239713"/>
            <a:ext cx="1173162" cy="984250"/>
          </a:xfrm>
          <a:prstGeom prst="rect">
            <a:avLst/>
          </a:prstGeom>
          <a:noFill/>
          <a:ln w="9525">
            <a:noFill/>
            <a:miter lim="800000"/>
            <a:headEnd/>
            <a:tailEnd/>
          </a:ln>
        </p:spPr>
      </p:pic>
      <p:pic>
        <p:nvPicPr>
          <p:cNvPr id="3" name="6 Imagen"/>
          <p:cNvPicPr>
            <a:picLocks noChangeAspect="1"/>
          </p:cNvPicPr>
          <p:nvPr/>
        </p:nvPicPr>
        <p:blipFill>
          <a:blip r:embed="rId10" cstate="print"/>
          <a:srcRect/>
          <a:stretch>
            <a:fillRect/>
          </a:stretch>
        </p:blipFill>
        <p:spPr bwMode="auto">
          <a:xfrm>
            <a:off x="1882775" y="3875088"/>
            <a:ext cx="847725" cy="989012"/>
          </a:xfrm>
          <a:prstGeom prst="rect">
            <a:avLst/>
          </a:prstGeom>
          <a:noFill/>
          <a:ln w="9525">
            <a:noFill/>
            <a:miter lim="800000"/>
            <a:headEnd/>
            <a:tailEnd/>
          </a:ln>
        </p:spPr>
      </p:pic>
      <p:pic>
        <p:nvPicPr>
          <p:cNvPr id="3085" name="7 Imagen"/>
          <p:cNvPicPr>
            <a:picLocks noChangeAspect="1"/>
          </p:cNvPicPr>
          <p:nvPr/>
        </p:nvPicPr>
        <p:blipFill>
          <a:blip r:embed="rId11" cstate="print"/>
          <a:srcRect/>
          <a:stretch>
            <a:fillRect/>
          </a:stretch>
        </p:blipFill>
        <p:spPr bwMode="auto">
          <a:xfrm>
            <a:off x="442913" y="3875088"/>
            <a:ext cx="1362075" cy="857250"/>
          </a:xfrm>
          <a:prstGeom prst="rect">
            <a:avLst/>
          </a:prstGeom>
          <a:noFill/>
          <a:ln w="9525">
            <a:noFill/>
            <a:miter lim="800000"/>
            <a:headEnd/>
            <a:tailEnd/>
          </a:ln>
        </p:spPr>
      </p:pic>
      <p:pic>
        <p:nvPicPr>
          <p:cNvPr id="3086" name="8 Imagen"/>
          <p:cNvPicPr>
            <a:picLocks noChangeAspect="1"/>
          </p:cNvPicPr>
          <p:nvPr/>
        </p:nvPicPr>
        <p:blipFill>
          <a:blip r:embed="rId12" cstate="print"/>
          <a:srcRect/>
          <a:stretch>
            <a:fillRect/>
          </a:stretch>
        </p:blipFill>
        <p:spPr bwMode="auto">
          <a:xfrm>
            <a:off x="4911725" y="3594100"/>
            <a:ext cx="1163638" cy="927100"/>
          </a:xfrm>
          <a:prstGeom prst="rect">
            <a:avLst/>
          </a:prstGeom>
          <a:noFill/>
          <a:ln w="9525">
            <a:noFill/>
            <a:miter lim="800000"/>
            <a:headEnd/>
            <a:tailEnd/>
          </a:ln>
        </p:spPr>
      </p:pic>
      <p:pic>
        <p:nvPicPr>
          <p:cNvPr id="3087" name="9 Imagen"/>
          <p:cNvPicPr>
            <a:picLocks noChangeAspect="1"/>
          </p:cNvPicPr>
          <p:nvPr/>
        </p:nvPicPr>
        <p:blipFill>
          <a:blip r:embed="rId13" cstate="print"/>
          <a:srcRect/>
          <a:stretch>
            <a:fillRect/>
          </a:stretch>
        </p:blipFill>
        <p:spPr bwMode="auto">
          <a:xfrm>
            <a:off x="6202363" y="3695700"/>
            <a:ext cx="1970087" cy="801688"/>
          </a:xfrm>
          <a:prstGeom prst="rect">
            <a:avLst/>
          </a:prstGeom>
          <a:noFill/>
          <a:ln w="9525">
            <a:noFill/>
            <a:miter lim="800000"/>
            <a:headEnd/>
            <a:tailEnd/>
          </a:ln>
        </p:spPr>
      </p:pic>
      <p:pic>
        <p:nvPicPr>
          <p:cNvPr id="3088" name="10 Imagen"/>
          <p:cNvPicPr>
            <a:picLocks noChangeAspect="1"/>
          </p:cNvPicPr>
          <p:nvPr/>
        </p:nvPicPr>
        <p:blipFill>
          <a:blip r:embed="rId14" cstate="print"/>
          <a:srcRect/>
          <a:stretch>
            <a:fillRect/>
          </a:stretch>
        </p:blipFill>
        <p:spPr bwMode="auto">
          <a:xfrm>
            <a:off x="7188200" y="2436813"/>
            <a:ext cx="1768475" cy="1062037"/>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altLang="es-HN" sz="3200" smtClean="0">
                <a:effectLst>
                  <a:outerShdw blurRad="38100" dist="38100" dir="2700000" algn="tl">
                    <a:srgbClr val="C0C0C0"/>
                  </a:outerShdw>
                </a:effectLst>
              </a:rPr>
              <a:t>Experiencia de UNAH</a:t>
            </a:r>
            <a:endParaRPr lang="en-US" altLang="es-HN" sz="1800" smtClean="0">
              <a:solidFill>
                <a:schemeClr val="accent1"/>
              </a:solidFill>
              <a:effectLst>
                <a:outerShdw blurRad="38100" dist="38100" dir="2700000" algn="tl">
                  <a:srgbClr val="C0C0C0"/>
                </a:outerShdw>
              </a:effectLst>
            </a:endParaRPr>
          </a:p>
        </p:txBody>
      </p:sp>
      <p:grpSp>
        <p:nvGrpSpPr>
          <p:cNvPr id="3" name="Group 3"/>
          <p:cNvGrpSpPr>
            <a:grpSpLocks/>
          </p:cNvGrpSpPr>
          <p:nvPr/>
        </p:nvGrpSpPr>
        <p:grpSpPr bwMode="auto">
          <a:xfrm>
            <a:off x="1785938" y="1643063"/>
            <a:ext cx="762000" cy="665162"/>
            <a:chOff x="1110" y="2656"/>
            <a:chExt cx="1549" cy="1351"/>
          </a:xfrm>
        </p:grpSpPr>
        <p:sp>
          <p:nvSpPr>
            <p:cNvPr id="4132"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4133"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grpSp>
      <p:grpSp>
        <p:nvGrpSpPr>
          <p:cNvPr id="4" name="Group 7"/>
          <p:cNvGrpSpPr>
            <a:grpSpLocks/>
          </p:cNvGrpSpPr>
          <p:nvPr/>
        </p:nvGrpSpPr>
        <p:grpSpPr bwMode="auto">
          <a:xfrm>
            <a:off x="1785938" y="2786063"/>
            <a:ext cx="762000" cy="665162"/>
            <a:chOff x="3174" y="2656"/>
            <a:chExt cx="1549" cy="1351"/>
          </a:xfrm>
        </p:grpSpPr>
        <p:sp>
          <p:nvSpPr>
            <p:cNvPr id="412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413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grpSp>
      <p:sp>
        <p:nvSpPr>
          <p:cNvPr id="4101" name="Line 11"/>
          <p:cNvSpPr>
            <a:spLocks noChangeShapeType="1"/>
          </p:cNvSpPr>
          <p:nvPr/>
        </p:nvSpPr>
        <p:spPr bwMode="auto">
          <a:xfrm>
            <a:off x="2643188" y="2214563"/>
            <a:ext cx="4719637" cy="1587"/>
          </a:xfrm>
          <a:prstGeom prst="line">
            <a:avLst/>
          </a:prstGeom>
          <a:noFill/>
          <a:ln w="25400">
            <a:solidFill>
              <a:srgbClr val="C0C0C0"/>
            </a:solidFill>
            <a:prstDash val="sysDot"/>
            <a:round/>
            <a:headEnd/>
            <a:tailEnd type="oval" w="med" len="med"/>
          </a:ln>
        </p:spPr>
        <p:txBody>
          <a:bodyPr wrap="none" anchor="ctr"/>
          <a:lstStyle/>
          <a:p>
            <a:endParaRPr lang="es-MX" smtClean="0">
              <a:solidFill>
                <a:srgbClr val="000000"/>
              </a:solidFill>
              <a:cs typeface="Arial" charset="0"/>
            </a:endParaRPr>
          </a:p>
        </p:txBody>
      </p:sp>
      <p:sp>
        <p:nvSpPr>
          <p:cNvPr id="4102" name="Text Box 13"/>
          <p:cNvSpPr txBox="1">
            <a:spLocks noChangeArrowheads="1"/>
          </p:cNvSpPr>
          <p:nvPr/>
        </p:nvSpPr>
        <p:spPr bwMode="gray">
          <a:xfrm>
            <a:off x="2000250" y="1714500"/>
            <a:ext cx="354013" cy="457200"/>
          </a:xfrm>
          <a:prstGeom prst="rect">
            <a:avLst/>
          </a:prstGeom>
          <a:noFill/>
          <a:ln w="9525">
            <a:noFill/>
            <a:miter lim="800000"/>
            <a:headEnd/>
            <a:tailEnd/>
          </a:ln>
        </p:spPr>
        <p:txBody>
          <a:bodyPr wrap="none">
            <a:spAutoFit/>
          </a:bodyPr>
          <a:lstStyle/>
          <a:p>
            <a:pPr algn="ctr" eaLnBrk="0" hangingPunct="0"/>
            <a:r>
              <a:rPr lang="en-US" altLang="es-HN" sz="2400" b="1" smtClean="0">
                <a:solidFill>
                  <a:srgbClr val="FFFFFF"/>
                </a:solidFill>
                <a:ea typeface="ＭＳ Ｐゴシック" charset="-128"/>
                <a:cs typeface="Arial" charset="0"/>
              </a:rPr>
              <a:t>1</a:t>
            </a:r>
          </a:p>
        </p:txBody>
      </p:sp>
      <p:sp>
        <p:nvSpPr>
          <p:cNvPr id="4103" name="Line 14"/>
          <p:cNvSpPr>
            <a:spLocks noChangeShapeType="1"/>
          </p:cNvSpPr>
          <p:nvPr/>
        </p:nvSpPr>
        <p:spPr bwMode="auto">
          <a:xfrm>
            <a:off x="2643188" y="3429000"/>
            <a:ext cx="4719637" cy="1588"/>
          </a:xfrm>
          <a:prstGeom prst="line">
            <a:avLst/>
          </a:prstGeom>
          <a:noFill/>
          <a:ln w="25400">
            <a:solidFill>
              <a:srgbClr val="C0C0C0"/>
            </a:solidFill>
            <a:prstDash val="sysDot"/>
            <a:round/>
            <a:headEnd/>
            <a:tailEnd type="oval" w="med" len="med"/>
          </a:ln>
        </p:spPr>
        <p:txBody>
          <a:bodyPr wrap="none" anchor="ctr"/>
          <a:lstStyle/>
          <a:p>
            <a:endParaRPr lang="es-MX" smtClean="0">
              <a:solidFill>
                <a:srgbClr val="000000"/>
              </a:solidFill>
              <a:cs typeface="Arial" charset="0"/>
            </a:endParaRPr>
          </a:p>
        </p:txBody>
      </p:sp>
      <p:sp>
        <p:nvSpPr>
          <p:cNvPr id="4104" name="Text Box 16"/>
          <p:cNvSpPr txBox="1">
            <a:spLocks noChangeArrowheads="1"/>
          </p:cNvSpPr>
          <p:nvPr/>
        </p:nvSpPr>
        <p:spPr bwMode="gray">
          <a:xfrm>
            <a:off x="2000250" y="2857500"/>
            <a:ext cx="331788" cy="457200"/>
          </a:xfrm>
          <a:prstGeom prst="rect">
            <a:avLst/>
          </a:prstGeom>
          <a:noFill/>
          <a:ln w="9525">
            <a:noFill/>
            <a:miter lim="800000"/>
            <a:headEnd/>
            <a:tailEnd/>
          </a:ln>
        </p:spPr>
        <p:txBody>
          <a:bodyPr>
            <a:spAutoFit/>
          </a:bodyPr>
          <a:lstStyle/>
          <a:p>
            <a:pPr algn="ctr" eaLnBrk="0" hangingPunct="0"/>
            <a:r>
              <a:rPr lang="en-US" altLang="es-HN" sz="2400" b="1" smtClean="0">
                <a:solidFill>
                  <a:srgbClr val="FFFFFF"/>
                </a:solidFill>
                <a:ea typeface="ＭＳ Ｐゴシック" charset="-128"/>
                <a:cs typeface="Arial" charset="0"/>
              </a:rPr>
              <a:t>2</a:t>
            </a:r>
          </a:p>
        </p:txBody>
      </p:sp>
      <p:sp>
        <p:nvSpPr>
          <p:cNvPr id="4105" name="Line 25"/>
          <p:cNvSpPr>
            <a:spLocks noChangeShapeType="1"/>
          </p:cNvSpPr>
          <p:nvPr/>
        </p:nvSpPr>
        <p:spPr bwMode="auto">
          <a:xfrm>
            <a:off x="2643188" y="4572000"/>
            <a:ext cx="4719637" cy="1588"/>
          </a:xfrm>
          <a:prstGeom prst="line">
            <a:avLst/>
          </a:prstGeom>
          <a:noFill/>
          <a:ln w="25400">
            <a:solidFill>
              <a:srgbClr val="C0C0C0"/>
            </a:solidFill>
            <a:prstDash val="sysDot"/>
            <a:round/>
            <a:headEnd/>
            <a:tailEnd type="oval" w="med" len="med"/>
          </a:ln>
        </p:spPr>
        <p:txBody>
          <a:bodyPr wrap="none" anchor="ctr"/>
          <a:lstStyle/>
          <a:p>
            <a:endParaRPr lang="es-MX" smtClean="0">
              <a:solidFill>
                <a:srgbClr val="000000"/>
              </a:solidFill>
              <a:cs typeface="Arial" charset="0"/>
            </a:endParaRPr>
          </a:p>
        </p:txBody>
      </p:sp>
      <p:grpSp>
        <p:nvGrpSpPr>
          <p:cNvPr id="5" name="2 Grupo"/>
          <p:cNvGrpSpPr>
            <a:grpSpLocks/>
          </p:cNvGrpSpPr>
          <p:nvPr/>
        </p:nvGrpSpPr>
        <p:grpSpPr bwMode="auto">
          <a:xfrm>
            <a:off x="1785938" y="3786188"/>
            <a:ext cx="762000" cy="665162"/>
            <a:chOff x="1828800" y="2780928"/>
            <a:chExt cx="762000" cy="665163"/>
          </a:xfrm>
        </p:grpSpPr>
        <p:grpSp>
          <p:nvGrpSpPr>
            <p:cNvPr id="6" name="Group 17"/>
            <p:cNvGrpSpPr>
              <a:grpSpLocks/>
            </p:cNvGrpSpPr>
            <p:nvPr/>
          </p:nvGrpSpPr>
          <p:grpSpPr bwMode="auto">
            <a:xfrm>
              <a:off x="1828800" y="2780928"/>
              <a:ext cx="762000" cy="665163"/>
              <a:chOff x="1110" y="2656"/>
              <a:chExt cx="1549" cy="1351"/>
            </a:xfrm>
          </p:grpSpPr>
          <p:sp>
            <p:nvSpPr>
              <p:cNvPr id="4126"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4127"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grpSp>
        <p:sp>
          <p:nvSpPr>
            <p:cNvPr id="4125" name="Text Box 27"/>
            <p:cNvSpPr txBox="1">
              <a:spLocks noChangeArrowheads="1"/>
            </p:cNvSpPr>
            <p:nvPr/>
          </p:nvSpPr>
          <p:spPr bwMode="gray">
            <a:xfrm>
              <a:off x="2025650" y="2879353"/>
              <a:ext cx="354013" cy="457200"/>
            </a:xfrm>
            <a:prstGeom prst="rect">
              <a:avLst/>
            </a:prstGeom>
            <a:noFill/>
            <a:ln w="9525">
              <a:noFill/>
              <a:miter lim="800000"/>
              <a:headEnd/>
              <a:tailEnd/>
            </a:ln>
          </p:spPr>
          <p:txBody>
            <a:bodyPr wrap="none">
              <a:spAutoFit/>
            </a:bodyPr>
            <a:lstStyle/>
            <a:p>
              <a:pPr algn="ctr" eaLnBrk="0" hangingPunct="0"/>
              <a:r>
                <a:rPr lang="en-US" altLang="es-HN" sz="2400" b="1" smtClean="0">
                  <a:solidFill>
                    <a:srgbClr val="FFFFFF"/>
                  </a:solidFill>
                  <a:ea typeface="ＭＳ Ｐゴシック" charset="-128"/>
                  <a:cs typeface="Arial" charset="0"/>
                </a:rPr>
                <a:t>3</a:t>
              </a:r>
            </a:p>
          </p:txBody>
        </p:sp>
      </p:grpSp>
      <p:pic>
        <p:nvPicPr>
          <p:cNvPr id="4107" name="Picture 13" descr="C:\Users\CASTILLO\Desktop\EWQAERW.png"/>
          <p:cNvPicPr>
            <a:picLocks noChangeAspect="1" noChangeArrowheads="1"/>
          </p:cNvPicPr>
          <p:nvPr/>
        </p:nvPicPr>
        <p:blipFill>
          <a:blip r:embed="rId3" cstate="print"/>
          <a:srcRect/>
          <a:stretch>
            <a:fillRect/>
          </a:stretch>
        </p:blipFill>
        <p:spPr bwMode="auto">
          <a:xfrm>
            <a:off x="7929563" y="5949950"/>
            <a:ext cx="908050" cy="908050"/>
          </a:xfrm>
          <a:prstGeom prst="rect">
            <a:avLst/>
          </a:prstGeom>
          <a:noFill/>
          <a:ln w="9525">
            <a:noFill/>
            <a:miter lim="800000"/>
            <a:headEnd/>
            <a:tailEnd/>
          </a:ln>
        </p:spPr>
      </p:pic>
      <p:sp>
        <p:nvSpPr>
          <p:cNvPr id="4108" name="41 CuadroTexto"/>
          <p:cNvSpPr txBox="1">
            <a:spLocks noChangeArrowheads="1"/>
          </p:cNvSpPr>
          <p:nvPr/>
        </p:nvSpPr>
        <p:spPr bwMode="auto">
          <a:xfrm>
            <a:off x="2928938" y="2987675"/>
            <a:ext cx="3000375" cy="369888"/>
          </a:xfrm>
          <a:prstGeom prst="rect">
            <a:avLst/>
          </a:prstGeom>
          <a:noFill/>
          <a:ln w="9525">
            <a:noFill/>
            <a:miter lim="800000"/>
            <a:headEnd/>
            <a:tailEnd/>
          </a:ln>
        </p:spPr>
        <p:txBody>
          <a:bodyPr>
            <a:spAutoFit/>
          </a:bodyPr>
          <a:lstStyle/>
          <a:p>
            <a:r>
              <a:rPr lang="es-HN" altLang="es-HN" smtClean="0">
                <a:solidFill>
                  <a:srgbClr val="000000"/>
                </a:solidFill>
                <a:ea typeface="ＭＳ Ｐゴシック" charset="-128"/>
                <a:cs typeface="Arial" charset="0"/>
              </a:rPr>
              <a:t>Foros</a:t>
            </a:r>
          </a:p>
        </p:txBody>
      </p:sp>
      <p:grpSp>
        <p:nvGrpSpPr>
          <p:cNvPr id="7" name="Group 7"/>
          <p:cNvGrpSpPr>
            <a:grpSpLocks/>
          </p:cNvGrpSpPr>
          <p:nvPr/>
        </p:nvGrpSpPr>
        <p:grpSpPr bwMode="auto">
          <a:xfrm>
            <a:off x="1785938" y="4857750"/>
            <a:ext cx="762000" cy="665163"/>
            <a:chOff x="3174" y="2656"/>
            <a:chExt cx="1549" cy="1351"/>
          </a:xfrm>
        </p:grpSpPr>
        <p:sp>
          <p:nvSpPr>
            <p:cNvPr id="4121"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4122"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46"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grpSp>
      <p:sp>
        <p:nvSpPr>
          <p:cNvPr id="4110" name="Text Box 16"/>
          <p:cNvSpPr txBox="1">
            <a:spLocks noChangeArrowheads="1"/>
          </p:cNvSpPr>
          <p:nvPr/>
        </p:nvSpPr>
        <p:spPr bwMode="gray">
          <a:xfrm>
            <a:off x="2000250" y="4929188"/>
            <a:ext cx="331788" cy="457200"/>
          </a:xfrm>
          <a:prstGeom prst="rect">
            <a:avLst/>
          </a:prstGeom>
          <a:noFill/>
          <a:ln w="9525">
            <a:noFill/>
            <a:miter lim="800000"/>
            <a:headEnd/>
            <a:tailEnd/>
          </a:ln>
        </p:spPr>
        <p:txBody>
          <a:bodyPr>
            <a:spAutoFit/>
          </a:bodyPr>
          <a:lstStyle/>
          <a:p>
            <a:pPr algn="ctr" eaLnBrk="0" hangingPunct="0"/>
            <a:r>
              <a:rPr lang="en-US" altLang="es-HN" sz="2400" b="1" smtClean="0">
                <a:solidFill>
                  <a:srgbClr val="FFFFFF"/>
                </a:solidFill>
                <a:ea typeface="ＭＳ Ｐゴシック" charset="-128"/>
                <a:cs typeface="Arial" charset="0"/>
              </a:rPr>
              <a:t>4</a:t>
            </a:r>
          </a:p>
        </p:txBody>
      </p:sp>
      <p:sp>
        <p:nvSpPr>
          <p:cNvPr id="4111" name="Line 25"/>
          <p:cNvSpPr>
            <a:spLocks noChangeShapeType="1"/>
          </p:cNvSpPr>
          <p:nvPr/>
        </p:nvSpPr>
        <p:spPr bwMode="auto">
          <a:xfrm>
            <a:off x="2643188" y="5429250"/>
            <a:ext cx="4719637" cy="1588"/>
          </a:xfrm>
          <a:prstGeom prst="line">
            <a:avLst/>
          </a:prstGeom>
          <a:noFill/>
          <a:ln w="25400">
            <a:solidFill>
              <a:srgbClr val="C0C0C0"/>
            </a:solidFill>
            <a:prstDash val="sysDot"/>
            <a:round/>
            <a:headEnd/>
            <a:tailEnd type="oval" w="med" len="med"/>
          </a:ln>
        </p:spPr>
        <p:txBody>
          <a:bodyPr wrap="none" anchor="ctr"/>
          <a:lstStyle/>
          <a:p>
            <a:endParaRPr lang="es-MX" smtClean="0">
              <a:solidFill>
                <a:srgbClr val="000000"/>
              </a:solidFill>
              <a:cs typeface="Arial" charset="0"/>
            </a:endParaRPr>
          </a:p>
        </p:txBody>
      </p:sp>
      <p:sp>
        <p:nvSpPr>
          <p:cNvPr id="4112" name="48 CuadroTexto"/>
          <p:cNvSpPr txBox="1">
            <a:spLocks noChangeArrowheads="1"/>
          </p:cNvSpPr>
          <p:nvPr/>
        </p:nvSpPr>
        <p:spPr bwMode="auto">
          <a:xfrm>
            <a:off x="3000375" y="1785938"/>
            <a:ext cx="3000375" cy="369887"/>
          </a:xfrm>
          <a:prstGeom prst="rect">
            <a:avLst/>
          </a:prstGeom>
          <a:noFill/>
          <a:ln w="9525">
            <a:noFill/>
            <a:miter lim="800000"/>
            <a:headEnd/>
            <a:tailEnd/>
          </a:ln>
        </p:spPr>
        <p:txBody>
          <a:bodyPr>
            <a:spAutoFit/>
          </a:bodyPr>
          <a:lstStyle/>
          <a:p>
            <a:r>
              <a:rPr lang="es-HN" altLang="es-HN" smtClean="0">
                <a:solidFill>
                  <a:srgbClr val="000000"/>
                </a:solidFill>
                <a:ea typeface="ＭＳ Ｐゴシック" charset="-128"/>
                <a:cs typeface="Arial" charset="0"/>
              </a:rPr>
              <a:t>Diplomados </a:t>
            </a:r>
          </a:p>
        </p:txBody>
      </p:sp>
      <p:sp>
        <p:nvSpPr>
          <p:cNvPr id="4113" name="50 CuadroTexto"/>
          <p:cNvSpPr txBox="1">
            <a:spLocks noChangeArrowheads="1"/>
          </p:cNvSpPr>
          <p:nvPr/>
        </p:nvSpPr>
        <p:spPr bwMode="auto">
          <a:xfrm>
            <a:off x="2928938" y="4071938"/>
            <a:ext cx="3000375" cy="369887"/>
          </a:xfrm>
          <a:prstGeom prst="rect">
            <a:avLst/>
          </a:prstGeom>
          <a:noFill/>
          <a:ln w="9525">
            <a:noFill/>
            <a:miter lim="800000"/>
            <a:headEnd/>
            <a:tailEnd/>
          </a:ln>
        </p:spPr>
        <p:txBody>
          <a:bodyPr>
            <a:spAutoFit/>
          </a:bodyPr>
          <a:lstStyle/>
          <a:p>
            <a:r>
              <a:rPr lang="es-HN" altLang="es-HN" smtClean="0">
                <a:solidFill>
                  <a:srgbClr val="000000"/>
                </a:solidFill>
                <a:ea typeface="ＭＳ Ｐゴシック" charset="-128"/>
                <a:cs typeface="Arial" charset="0"/>
              </a:rPr>
              <a:t>Conferencias</a:t>
            </a:r>
          </a:p>
        </p:txBody>
      </p:sp>
      <p:sp>
        <p:nvSpPr>
          <p:cNvPr id="4114" name="51 CuadroTexto"/>
          <p:cNvSpPr txBox="1">
            <a:spLocks noChangeArrowheads="1"/>
          </p:cNvSpPr>
          <p:nvPr/>
        </p:nvSpPr>
        <p:spPr bwMode="auto">
          <a:xfrm>
            <a:off x="2857500" y="4797425"/>
            <a:ext cx="4310063" cy="646113"/>
          </a:xfrm>
          <a:prstGeom prst="rect">
            <a:avLst/>
          </a:prstGeom>
          <a:noFill/>
          <a:ln w="9525">
            <a:noFill/>
            <a:miter lim="800000"/>
            <a:headEnd/>
            <a:tailEnd/>
          </a:ln>
        </p:spPr>
        <p:txBody>
          <a:bodyPr>
            <a:spAutoFit/>
          </a:bodyPr>
          <a:lstStyle/>
          <a:p>
            <a:r>
              <a:rPr lang="es-HN" altLang="es-HN" smtClean="0">
                <a:solidFill>
                  <a:srgbClr val="000000"/>
                </a:solidFill>
                <a:ea typeface="ＭＳ Ｐゴシック" charset="-128"/>
                <a:cs typeface="Arial" charset="0"/>
              </a:rPr>
              <a:t>Cabildo para elección de autoridades Municipales</a:t>
            </a:r>
          </a:p>
        </p:txBody>
      </p:sp>
      <p:grpSp>
        <p:nvGrpSpPr>
          <p:cNvPr id="8" name="2 Grupo"/>
          <p:cNvGrpSpPr>
            <a:grpSpLocks/>
          </p:cNvGrpSpPr>
          <p:nvPr/>
        </p:nvGrpSpPr>
        <p:grpSpPr bwMode="auto">
          <a:xfrm>
            <a:off x="5338763" y="79375"/>
            <a:ext cx="3554412" cy="585788"/>
            <a:chOff x="5337970" y="78972"/>
            <a:chExt cx="3555205" cy="586139"/>
          </a:xfrm>
        </p:grpSpPr>
        <p:sp>
          <p:nvSpPr>
            <p:cNvPr id="2" name="1 Rectángulo"/>
            <p:cNvSpPr/>
            <p:nvPr/>
          </p:nvSpPr>
          <p:spPr>
            <a:xfrm>
              <a:off x="6155714" y="188576"/>
              <a:ext cx="2737461" cy="36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4117" name="3 Imagen"/>
            <p:cNvPicPr>
              <a:picLocks noChangeAspect="1"/>
            </p:cNvPicPr>
            <p:nvPr/>
          </p:nvPicPr>
          <p:blipFill>
            <a:blip r:embed="rId4" cstate="print"/>
            <a:srcRect/>
            <a:stretch>
              <a:fillRect/>
            </a:stretch>
          </p:blipFill>
          <p:spPr bwMode="auto">
            <a:xfrm>
              <a:off x="6233329" y="239286"/>
              <a:ext cx="1089664" cy="338138"/>
            </a:xfrm>
            <a:prstGeom prst="rect">
              <a:avLst/>
            </a:prstGeom>
            <a:noFill/>
            <a:ln w="9525">
              <a:noFill/>
              <a:miter lim="800000"/>
              <a:headEnd/>
              <a:tailEnd/>
            </a:ln>
          </p:spPr>
        </p:pic>
        <p:pic>
          <p:nvPicPr>
            <p:cNvPr id="4118" name="4 Imagen"/>
            <p:cNvPicPr>
              <a:picLocks noChangeAspect="1"/>
            </p:cNvPicPr>
            <p:nvPr/>
          </p:nvPicPr>
          <p:blipFill>
            <a:blip r:embed="rId5" cstate="print"/>
            <a:srcRect/>
            <a:stretch>
              <a:fillRect/>
            </a:stretch>
          </p:blipFill>
          <p:spPr bwMode="auto">
            <a:xfrm>
              <a:off x="5337970" y="110758"/>
              <a:ext cx="737394" cy="516671"/>
            </a:xfrm>
            <a:prstGeom prst="rect">
              <a:avLst/>
            </a:prstGeom>
            <a:noFill/>
            <a:ln w="9525">
              <a:noFill/>
              <a:miter lim="800000"/>
              <a:headEnd/>
              <a:tailEnd/>
            </a:ln>
          </p:spPr>
        </p:pic>
        <p:pic>
          <p:nvPicPr>
            <p:cNvPr id="4119" name="6 Imagen"/>
            <p:cNvPicPr>
              <a:picLocks noChangeAspect="1"/>
            </p:cNvPicPr>
            <p:nvPr/>
          </p:nvPicPr>
          <p:blipFill>
            <a:blip r:embed="rId6" cstate="print"/>
            <a:srcRect/>
            <a:stretch>
              <a:fillRect/>
            </a:stretch>
          </p:blipFill>
          <p:spPr bwMode="auto">
            <a:xfrm>
              <a:off x="7475537" y="78972"/>
              <a:ext cx="454026" cy="529697"/>
            </a:xfrm>
            <a:prstGeom prst="rect">
              <a:avLst/>
            </a:prstGeom>
            <a:noFill/>
            <a:ln w="9525">
              <a:noFill/>
              <a:miter lim="800000"/>
              <a:headEnd/>
              <a:tailEnd/>
            </a:ln>
          </p:spPr>
        </p:pic>
        <p:pic>
          <p:nvPicPr>
            <p:cNvPr id="4120" name="8 Imagen"/>
            <p:cNvPicPr>
              <a:picLocks noChangeAspect="1"/>
            </p:cNvPicPr>
            <p:nvPr/>
          </p:nvPicPr>
          <p:blipFill>
            <a:blip r:embed="rId7" cstate="print"/>
            <a:srcRect/>
            <a:stretch>
              <a:fillRect/>
            </a:stretch>
          </p:blipFill>
          <p:spPr bwMode="auto">
            <a:xfrm>
              <a:off x="8295480" y="188913"/>
              <a:ext cx="597695" cy="476198"/>
            </a:xfrm>
            <a:prstGeom prst="rect">
              <a:avLst/>
            </a:prstGeom>
            <a:noFill/>
            <a:ln w="9525">
              <a:noFill/>
              <a:miter lim="800000"/>
              <a:headEnd/>
              <a:tailEnd/>
            </a:ln>
          </p:spPr>
        </p:pic>
      </p:grpSp>
    </p:spTree>
  </p:cSld>
  <p:clrMapOvr>
    <a:masterClrMapping/>
  </p:clrMapOvr>
  <p:transition spd="slow">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s-HN" smtClean="0"/>
              <a:t>Expositor</a:t>
            </a:r>
          </a:p>
        </p:txBody>
      </p:sp>
      <p:grpSp>
        <p:nvGrpSpPr>
          <p:cNvPr id="2" name="2 Grupo"/>
          <p:cNvGrpSpPr>
            <a:grpSpLocks/>
          </p:cNvGrpSpPr>
          <p:nvPr/>
        </p:nvGrpSpPr>
        <p:grpSpPr bwMode="auto">
          <a:xfrm>
            <a:off x="1692275" y="1484313"/>
            <a:ext cx="5329238" cy="665162"/>
            <a:chOff x="1799564" y="2636912"/>
            <a:chExt cx="5329238" cy="665163"/>
          </a:xfrm>
        </p:grpSpPr>
        <p:grpSp>
          <p:nvGrpSpPr>
            <p:cNvPr id="3" name="Group 3"/>
            <p:cNvGrpSpPr>
              <a:grpSpLocks/>
            </p:cNvGrpSpPr>
            <p:nvPr/>
          </p:nvGrpSpPr>
          <p:grpSpPr bwMode="auto">
            <a:xfrm>
              <a:off x="1799564" y="2636912"/>
              <a:ext cx="762000" cy="665163"/>
              <a:chOff x="1110" y="2656"/>
              <a:chExt cx="1549" cy="1351"/>
            </a:xfrm>
          </p:grpSpPr>
          <p:sp>
            <p:nvSpPr>
              <p:cNvPr id="513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513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9"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grpSp>
        <p:sp>
          <p:nvSpPr>
            <p:cNvPr id="5135" name="Line 11"/>
            <p:cNvSpPr>
              <a:spLocks noChangeShapeType="1"/>
            </p:cNvSpPr>
            <p:nvPr/>
          </p:nvSpPr>
          <p:spPr bwMode="auto">
            <a:xfrm>
              <a:off x="2409164" y="3246512"/>
              <a:ext cx="4719638" cy="1588"/>
            </a:xfrm>
            <a:prstGeom prst="line">
              <a:avLst/>
            </a:prstGeom>
            <a:noFill/>
            <a:ln w="25400">
              <a:solidFill>
                <a:srgbClr val="C0C0C0"/>
              </a:solidFill>
              <a:prstDash val="sysDot"/>
              <a:round/>
              <a:headEnd/>
              <a:tailEnd type="oval" w="med" len="med"/>
            </a:ln>
          </p:spPr>
          <p:txBody>
            <a:bodyPr wrap="none" anchor="ctr"/>
            <a:lstStyle/>
            <a:p>
              <a:endParaRPr lang="es-MX" smtClean="0">
                <a:solidFill>
                  <a:srgbClr val="000000"/>
                </a:solidFill>
                <a:cs typeface="Arial" charset="0"/>
              </a:endParaRPr>
            </a:p>
          </p:txBody>
        </p:sp>
      </p:grpSp>
      <p:sp>
        <p:nvSpPr>
          <p:cNvPr id="5124" name="Text Box 13"/>
          <p:cNvSpPr txBox="1">
            <a:spLocks noChangeArrowheads="1"/>
          </p:cNvSpPr>
          <p:nvPr/>
        </p:nvSpPr>
        <p:spPr bwMode="gray">
          <a:xfrm>
            <a:off x="1914525" y="1582738"/>
            <a:ext cx="354013" cy="457200"/>
          </a:xfrm>
          <a:prstGeom prst="rect">
            <a:avLst/>
          </a:prstGeom>
          <a:noFill/>
          <a:ln w="9525">
            <a:noFill/>
            <a:miter lim="800000"/>
            <a:headEnd/>
            <a:tailEnd/>
          </a:ln>
        </p:spPr>
        <p:txBody>
          <a:bodyPr wrap="none">
            <a:spAutoFit/>
          </a:bodyPr>
          <a:lstStyle/>
          <a:p>
            <a:pPr algn="ctr" eaLnBrk="0" hangingPunct="0"/>
            <a:r>
              <a:rPr lang="en-US" altLang="es-HN" sz="2400" b="1" smtClean="0">
                <a:solidFill>
                  <a:srgbClr val="FFFFFF"/>
                </a:solidFill>
                <a:ea typeface="ＭＳ Ｐゴシック" charset="-128"/>
                <a:cs typeface="Arial" charset="0"/>
              </a:rPr>
              <a:t>5</a:t>
            </a:r>
          </a:p>
        </p:txBody>
      </p:sp>
      <p:sp>
        <p:nvSpPr>
          <p:cNvPr id="14" name="13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5126" name="Picture 13" descr="C:\Users\CASTILLO\Desktop\EWQAERW.png"/>
          <p:cNvPicPr>
            <a:picLocks noChangeAspect="1" noChangeArrowheads="1"/>
          </p:cNvPicPr>
          <p:nvPr/>
        </p:nvPicPr>
        <p:blipFill>
          <a:blip r:embed="rId2" cstate="print"/>
          <a:srcRect/>
          <a:stretch>
            <a:fillRect/>
          </a:stretch>
        </p:blipFill>
        <p:spPr bwMode="auto">
          <a:xfrm>
            <a:off x="7956550" y="6021388"/>
            <a:ext cx="792163" cy="792162"/>
          </a:xfrm>
          <a:prstGeom prst="rect">
            <a:avLst/>
          </a:prstGeom>
          <a:noFill/>
          <a:ln w="9525">
            <a:noFill/>
            <a:miter lim="800000"/>
            <a:headEnd/>
            <a:tailEnd/>
          </a:ln>
        </p:spPr>
      </p:pic>
      <p:sp>
        <p:nvSpPr>
          <p:cNvPr id="15" name="14 Rectángulo"/>
          <p:cNvSpPr/>
          <p:nvPr/>
        </p:nvSpPr>
        <p:spPr>
          <a:xfrm>
            <a:off x="2713038" y="1633538"/>
            <a:ext cx="3633787" cy="369887"/>
          </a:xfrm>
          <a:prstGeom prst="rect">
            <a:avLst/>
          </a:prstGeom>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s-HN" sz="1800" smtClean="0">
                <a:solidFill>
                  <a:srgbClr val="000000"/>
                </a:solidFill>
                <a:effectLst>
                  <a:outerShdw blurRad="38100" dist="38100" dir="2700000" algn="tl">
                    <a:srgbClr val="C0C0C0"/>
                  </a:outerShdw>
                </a:effectLst>
              </a:rPr>
              <a:t>Eventos de Propiedad Intelectual</a:t>
            </a:r>
            <a:endParaRPr lang="es-HN" altLang="es-HN" sz="1800" smtClean="0">
              <a:solidFill>
                <a:srgbClr val="000000"/>
              </a:solidFill>
            </a:endParaRPr>
          </a:p>
        </p:txBody>
      </p:sp>
      <p:grpSp>
        <p:nvGrpSpPr>
          <p:cNvPr id="4" name="15 Grupo"/>
          <p:cNvGrpSpPr>
            <a:grpSpLocks/>
          </p:cNvGrpSpPr>
          <p:nvPr/>
        </p:nvGrpSpPr>
        <p:grpSpPr bwMode="auto">
          <a:xfrm>
            <a:off x="5338763" y="79375"/>
            <a:ext cx="3554412" cy="585788"/>
            <a:chOff x="5337970" y="78972"/>
            <a:chExt cx="3555205" cy="586139"/>
          </a:xfrm>
        </p:grpSpPr>
        <p:sp>
          <p:nvSpPr>
            <p:cNvPr id="17" name="16 Rectángulo"/>
            <p:cNvSpPr/>
            <p:nvPr/>
          </p:nvSpPr>
          <p:spPr>
            <a:xfrm>
              <a:off x="6155714" y="188576"/>
              <a:ext cx="2737461" cy="36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5130" name="3 Imagen"/>
            <p:cNvPicPr>
              <a:picLocks noChangeAspect="1"/>
            </p:cNvPicPr>
            <p:nvPr/>
          </p:nvPicPr>
          <p:blipFill>
            <a:blip r:embed="rId3" cstate="print"/>
            <a:srcRect/>
            <a:stretch>
              <a:fillRect/>
            </a:stretch>
          </p:blipFill>
          <p:spPr bwMode="auto">
            <a:xfrm>
              <a:off x="6233329" y="239286"/>
              <a:ext cx="1089664" cy="338138"/>
            </a:xfrm>
            <a:prstGeom prst="rect">
              <a:avLst/>
            </a:prstGeom>
            <a:noFill/>
            <a:ln w="9525">
              <a:noFill/>
              <a:miter lim="800000"/>
              <a:headEnd/>
              <a:tailEnd/>
            </a:ln>
          </p:spPr>
        </p:pic>
        <p:pic>
          <p:nvPicPr>
            <p:cNvPr id="5131" name="4 Imagen"/>
            <p:cNvPicPr>
              <a:picLocks noChangeAspect="1"/>
            </p:cNvPicPr>
            <p:nvPr/>
          </p:nvPicPr>
          <p:blipFill>
            <a:blip r:embed="rId4" cstate="print"/>
            <a:srcRect/>
            <a:stretch>
              <a:fillRect/>
            </a:stretch>
          </p:blipFill>
          <p:spPr bwMode="auto">
            <a:xfrm>
              <a:off x="5337970" y="110758"/>
              <a:ext cx="737394" cy="516671"/>
            </a:xfrm>
            <a:prstGeom prst="rect">
              <a:avLst/>
            </a:prstGeom>
            <a:noFill/>
            <a:ln w="9525">
              <a:noFill/>
              <a:miter lim="800000"/>
              <a:headEnd/>
              <a:tailEnd/>
            </a:ln>
          </p:spPr>
        </p:pic>
        <p:pic>
          <p:nvPicPr>
            <p:cNvPr id="5132" name="6 Imagen"/>
            <p:cNvPicPr>
              <a:picLocks noChangeAspect="1"/>
            </p:cNvPicPr>
            <p:nvPr/>
          </p:nvPicPr>
          <p:blipFill>
            <a:blip r:embed="rId5" cstate="print"/>
            <a:srcRect/>
            <a:stretch>
              <a:fillRect/>
            </a:stretch>
          </p:blipFill>
          <p:spPr bwMode="auto">
            <a:xfrm>
              <a:off x="7475537" y="78972"/>
              <a:ext cx="454026" cy="529697"/>
            </a:xfrm>
            <a:prstGeom prst="rect">
              <a:avLst/>
            </a:prstGeom>
            <a:noFill/>
            <a:ln w="9525">
              <a:noFill/>
              <a:miter lim="800000"/>
              <a:headEnd/>
              <a:tailEnd/>
            </a:ln>
          </p:spPr>
        </p:pic>
        <p:pic>
          <p:nvPicPr>
            <p:cNvPr id="5133" name="8 Imagen"/>
            <p:cNvPicPr>
              <a:picLocks noChangeAspect="1"/>
            </p:cNvPicPr>
            <p:nvPr/>
          </p:nvPicPr>
          <p:blipFill>
            <a:blip r:embed="rId6" cstate="print"/>
            <a:srcRect/>
            <a:stretch>
              <a:fillRect/>
            </a:stretch>
          </p:blipFill>
          <p:spPr bwMode="auto">
            <a:xfrm>
              <a:off x="8295480" y="188913"/>
              <a:ext cx="597695" cy="476198"/>
            </a:xfrm>
            <a:prstGeom prst="rect">
              <a:avLst/>
            </a:prstGeom>
            <a:noFill/>
            <a:ln w="9525">
              <a:noFill/>
              <a:miter lim="800000"/>
              <a:headEnd/>
              <a:tailEnd/>
            </a:ln>
          </p:spPr>
        </p:pic>
      </p:grpSp>
    </p:spTree>
  </p:cSld>
  <p:clrMapOvr>
    <a:masterClrMapping/>
  </p:clrMapOvr>
  <p:transition spd="slow">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s-HN" sz="2000" smtClean="0">
                <a:solidFill>
                  <a:schemeClr val="accent2"/>
                </a:solidFill>
              </a:rPr>
              <a:t>Educación Fiscal</a:t>
            </a:r>
          </a:p>
        </p:txBody>
      </p:sp>
      <p:sp>
        <p:nvSpPr>
          <p:cNvPr id="6147" name="AutoShape 9"/>
          <p:cNvSpPr>
            <a:spLocks noChangeAspect="1" noChangeArrowheads="1" noTextEdit="1"/>
          </p:cNvSpPr>
          <p:nvPr/>
        </p:nvSpPr>
        <p:spPr bwMode="gray">
          <a:xfrm flipH="1">
            <a:off x="4733925" y="2844800"/>
            <a:ext cx="857250" cy="1189038"/>
          </a:xfrm>
          <a:prstGeom prst="rect">
            <a:avLst/>
          </a:prstGeom>
          <a:noFill/>
          <a:ln w="9525">
            <a:noFill/>
            <a:miter lim="800000"/>
            <a:headEnd/>
            <a:tailEnd/>
          </a:ln>
        </p:spPr>
        <p:txBody>
          <a:bodyPr/>
          <a:lstStyle/>
          <a:p>
            <a:endParaRPr lang="es-MX" smtClean="0">
              <a:solidFill>
                <a:srgbClr val="000000"/>
              </a:solidFill>
              <a:cs typeface="Arial" charset="0"/>
            </a:endParaRPr>
          </a:p>
        </p:txBody>
      </p:sp>
      <p:sp>
        <p:nvSpPr>
          <p:cNvPr id="6148" name="Text Box 19"/>
          <p:cNvSpPr txBox="1">
            <a:spLocks noChangeArrowheads="1"/>
          </p:cNvSpPr>
          <p:nvPr/>
        </p:nvSpPr>
        <p:spPr bwMode="auto">
          <a:xfrm>
            <a:off x="811213" y="1071563"/>
            <a:ext cx="7777162" cy="14003337"/>
          </a:xfrm>
          <a:prstGeom prst="rect">
            <a:avLst/>
          </a:prstGeom>
          <a:noFill/>
          <a:ln w="9525">
            <a:noFill/>
            <a:miter lim="800000"/>
            <a:headEnd/>
            <a:tailEnd/>
          </a:ln>
        </p:spPr>
        <p:txBody>
          <a:bodyPr>
            <a:spAutoFit/>
          </a:bodyPr>
          <a:lstStyle/>
          <a:p>
            <a:pPr algn="ctr"/>
            <a:endParaRPr lang="es-ES" altLang="es-HN" sz="2000" b="1" smtClean="0">
              <a:solidFill>
                <a:srgbClr val="234BAD"/>
              </a:solidFill>
              <a:ea typeface="ＭＳ Ｐゴシック" charset="-128"/>
              <a:cs typeface="Arial" charset="0"/>
            </a:endParaRPr>
          </a:p>
          <a:p>
            <a:pPr algn="ctr"/>
            <a:endParaRPr lang="es-ES" altLang="es-HN" sz="2000" b="1" smtClean="0">
              <a:solidFill>
                <a:srgbClr val="234BAD"/>
              </a:solidFill>
              <a:ea typeface="ＭＳ Ｐゴシック" charset="-128"/>
              <a:cs typeface="Arial" charset="0"/>
            </a:endParaRPr>
          </a:p>
          <a:p>
            <a:pPr algn="ctr"/>
            <a:r>
              <a:rPr lang="es-ES" altLang="es-HN" sz="2000" b="1" smtClean="0">
                <a:solidFill>
                  <a:srgbClr val="234BAD"/>
                </a:solidFill>
                <a:ea typeface="ＭＳ Ｐゴシック" charset="-128"/>
                <a:cs typeface="Arial" charset="0"/>
              </a:rPr>
              <a:t>OBJETIVO </a:t>
            </a:r>
          </a:p>
          <a:p>
            <a:pPr algn="just"/>
            <a:endParaRPr lang="es-ES" altLang="es-HN" sz="2000" smtClean="0">
              <a:solidFill>
                <a:srgbClr val="000000"/>
              </a:solidFill>
              <a:ea typeface="ＭＳ Ｐゴシック" charset="-128"/>
              <a:cs typeface="Arial" charset="0"/>
            </a:endParaRPr>
          </a:p>
          <a:p>
            <a:pPr algn="just">
              <a:buFont typeface="Wingdings" charset="2"/>
              <a:buChar char="v"/>
            </a:pPr>
            <a:endParaRPr lang="es-ES" altLang="es-HN" sz="2000" smtClean="0">
              <a:solidFill>
                <a:srgbClr val="000000"/>
              </a:solidFill>
              <a:ea typeface="ＭＳ Ｐゴシック" charset="-128"/>
              <a:cs typeface="Arial" charset="0"/>
            </a:endParaRPr>
          </a:p>
          <a:p>
            <a:pPr algn="just">
              <a:buFont typeface="Wingdings" charset="2"/>
              <a:buChar char="v"/>
            </a:pPr>
            <a:r>
              <a:rPr lang="es-ES" altLang="es-HN" sz="2000" smtClean="0">
                <a:solidFill>
                  <a:srgbClr val="000000"/>
                </a:solidFill>
                <a:ea typeface="ＭＳ Ｐゴシック" charset="-128"/>
                <a:cs typeface="Arial" charset="0"/>
              </a:rPr>
              <a:t> Fomentar en los Estudiantes de Educación Superior su compromiso social con su país, en el cumplimiento de sus obligaciones y responsabilidades tributarias, a su vez darles a conocer el alcance y finalidades de sus impuestos, y así para alcanzar  los tres ejes formación de valores, construcción de la ciudadanía y cultura fiscal.</a:t>
            </a:r>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1E60C3"/>
              </a:solidFill>
              <a:ea typeface="ＭＳ Ｐゴシック" charset="-128"/>
              <a:cs typeface="Arial" charset="0"/>
            </a:endParaRPr>
          </a:p>
        </p:txBody>
      </p:sp>
      <p:pic>
        <p:nvPicPr>
          <p:cNvPr id="6149" name="Picture 13" descr="C:\Users\CASTILLO\Desktop\EWQAERW.png"/>
          <p:cNvPicPr>
            <a:picLocks noChangeAspect="1" noChangeArrowheads="1"/>
          </p:cNvPicPr>
          <p:nvPr/>
        </p:nvPicPr>
        <p:blipFill>
          <a:blip r:embed="rId2" cstate="print"/>
          <a:srcRect/>
          <a:stretch>
            <a:fillRect/>
          </a:stretch>
        </p:blipFill>
        <p:spPr bwMode="auto">
          <a:xfrm>
            <a:off x="7929586" y="5929330"/>
            <a:ext cx="792163" cy="792162"/>
          </a:xfrm>
          <a:prstGeom prst="rect">
            <a:avLst/>
          </a:prstGeom>
          <a:noFill/>
          <a:ln w="9525">
            <a:noFill/>
            <a:miter lim="800000"/>
            <a:headEnd/>
            <a:tailEnd/>
          </a:ln>
          <a:effectLst>
            <a:reflection blurRad="6350" stA="52000" endA="300" endPos="35000" dir="5400000" sy="-100000" algn="bl" rotWithShape="0"/>
          </a:effectLst>
        </p:spPr>
      </p:pic>
      <p:sp>
        <p:nvSpPr>
          <p:cNvPr id="22" name="21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grpSp>
        <p:nvGrpSpPr>
          <p:cNvPr id="2" name="8 Grupo"/>
          <p:cNvGrpSpPr>
            <a:grpSpLocks/>
          </p:cNvGrpSpPr>
          <p:nvPr/>
        </p:nvGrpSpPr>
        <p:grpSpPr bwMode="auto">
          <a:xfrm>
            <a:off x="5338763" y="79375"/>
            <a:ext cx="3554412" cy="585788"/>
            <a:chOff x="5337970" y="78972"/>
            <a:chExt cx="3555205" cy="586139"/>
          </a:xfrm>
        </p:grpSpPr>
        <p:sp>
          <p:nvSpPr>
            <p:cNvPr id="10" name="9 Rectángulo"/>
            <p:cNvSpPr/>
            <p:nvPr/>
          </p:nvSpPr>
          <p:spPr>
            <a:xfrm>
              <a:off x="6155714" y="188576"/>
              <a:ext cx="2737461" cy="36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6153" name="3 Imagen"/>
            <p:cNvPicPr>
              <a:picLocks noChangeAspect="1"/>
            </p:cNvPicPr>
            <p:nvPr/>
          </p:nvPicPr>
          <p:blipFill>
            <a:blip r:embed="rId3" cstate="print"/>
            <a:srcRect/>
            <a:stretch>
              <a:fillRect/>
            </a:stretch>
          </p:blipFill>
          <p:spPr bwMode="auto">
            <a:xfrm>
              <a:off x="6233329" y="239286"/>
              <a:ext cx="1089664" cy="338138"/>
            </a:xfrm>
            <a:prstGeom prst="rect">
              <a:avLst/>
            </a:prstGeom>
            <a:noFill/>
            <a:ln w="9525">
              <a:noFill/>
              <a:miter lim="800000"/>
              <a:headEnd/>
              <a:tailEnd/>
            </a:ln>
          </p:spPr>
        </p:pic>
        <p:pic>
          <p:nvPicPr>
            <p:cNvPr id="6154" name="4 Imagen"/>
            <p:cNvPicPr>
              <a:picLocks noChangeAspect="1"/>
            </p:cNvPicPr>
            <p:nvPr/>
          </p:nvPicPr>
          <p:blipFill>
            <a:blip r:embed="rId4" cstate="print"/>
            <a:srcRect/>
            <a:stretch>
              <a:fillRect/>
            </a:stretch>
          </p:blipFill>
          <p:spPr bwMode="auto">
            <a:xfrm>
              <a:off x="5337970" y="110758"/>
              <a:ext cx="737394" cy="516671"/>
            </a:xfrm>
            <a:prstGeom prst="rect">
              <a:avLst/>
            </a:prstGeom>
            <a:noFill/>
            <a:ln w="9525">
              <a:noFill/>
              <a:miter lim="800000"/>
              <a:headEnd/>
              <a:tailEnd/>
            </a:ln>
          </p:spPr>
        </p:pic>
        <p:pic>
          <p:nvPicPr>
            <p:cNvPr id="6155" name="6 Imagen"/>
            <p:cNvPicPr>
              <a:picLocks noChangeAspect="1"/>
            </p:cNvPicPr>
            <p:nvPr/>
          </p:nvPicPr>
          <p:blipFill>
            <a:blip r:embed="rId5" cstate="print"/>
            <a:srcRect/>
            <a:stretch>
              <a:fillRect/>
            </a:stretch>
          </p:blipFill>
          <p:spPr bwMode="auto">
            <a:xfrm>
              <a:off x="7475537" y="78972"/>
              <a:ext cx="454026" cy="529697"/>
            </a:xfrm>
            <a:prstGeom prst="rect">
              <a:avLst/>
            </a:prstGeom>
            <a:noFill/>
            <a:ln w="9525">
              <a:noFill/>
              <a:miter lim="800000"/>
              <a:headEnd/>
              <a:tailEnd/>
            </a:ln>
          </p:spPr>
        </p:pic>
        <p:pic>
          <p:nvPicPr>
            <p:cNvPr id="6156" name="8 Imagen"/>
            <p:cNvPicPr>
              <a:picLocks noChangeAspect="1"/>
            </p:cNvPicPr>
            <p:nvPr/>
          </p:nvPicPr>
          <p:blipFill>
            <a:blip r:embed="rId6" cstate="print"/>
            <a:srcRect/>
            <a:stretch>
              <a:fillRect/>
            </a:stretch>
          </p:blipFill>
          <p:spPr bwMode="auto">
            <a:xfrm>
              <a:off x="8295480" y="188913"/>
              <a:ext cx="597695" cy="476198"/>
            </a:xfrm>
            <a:prstGeom prst="rect">
              <a:avLst/>
            </a:prstGeom>
            <a:noFill/>
            <a:ln w="9525">
              <a:noFill/>
              <a:miter lim="800000"/>
              <a:headEnd/>
              <a:tailEnd/>
            </a:ln>
          </p:spPr>
        </p:pic>
      </p:grpSp>
    </p:spTree>
  </p:cSld>
  <p:clrMapOvr>
    <a:masterClrMapping/>
  </p:clrMapOvr>
  <p:transition spd="slow">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s-HN" sz="2000" smtClean="0">
                <a:solidFill>
                  <a:schemeClr val="accent2"/>
                </a:solidFill>
              </a:rPr>
              <a:t>Educación Fiscal</a:t>
            </a:r>
          </a:p>
        </p:txBody>
      </p:sp>
      <p:sp>
        <p:nvSpPr>
          <p:cNvPr id="7171" name="AutoShape 9"/>
          <p:cNvSpPr>
            <a:spLocks noChangeAspect="1" noChangeArrowheads="1" noTextEdit="1"/>
          </p:cNvSpPr>
          <p:nvPr/>
        </p:nvSpPr>
        <p:spPr bwMode="gray">
          <a:xfrm flipH="1">
            <a:off x="4733925" y="2844800"/>
            <a:ext cx="857250" cy="1189038"/>
          </a:xfrm>
          <a:prstGeom prst="rect">
            <a:avLst/>
          </a:prstGeom>
          <a:noFill/>
          <a:ln w="9525">
            <a:noFill/>
            <a:miter lim="800000"/>
            <a:headEnd/>
            <a:tailEnd/>
          </a:ln>
        </p:spPr>
        <p:txBody>
          <a:bodyPr/>
          <a:lstStyle/>
          <a:p>
            <a:endParaRPr lang="es-MX" smtClean="0">
              <a:solidFill>
                <a:srgbClr val="000000"/>
              </a:solidFill>
              <a:cs typeface="Arial" charset="0"/>
            </a:endParaRPr>
          </a:p>
        </p:txBody>
      </p:sp>
      <p:sp>
        <p:nvSpPr>
          <p:cNvPr id="7172" name="Text Box 19"/>
          <p:cNvSpPr txBox="1">
            <a:spLocks noChangeArrowheads="1"/>
          </p:cNvSpPr>
          <p:nvPr/>
        </p:nvSpPr>
        <p:spPr bwMode="auto">
          <a:xfrm>
            <a:off x="811213" y="1071563"/>
            <a:ext cx="7777162" cy="14589125"/>
          </a:xfrm>
          <a:prstGeom prst="rect">
            <a:avLst/>
          </a:prstGeom>
          <a:noFill/>
          <a:ln w="9525">
            <a:noFill/>
            <a:miter lim="800000"/>
            <a:headEnd/>
            <a:tailEnd/>
          </a:ln>
        </p:spPr>
        <p:txBody>
          <a:bodyPr>
            <a:spAutoFit/>
          </a:bodyPr>
          <a:lstStyle/>
          <a:p>
            <a:pPr algn="ctr"/>
            <a:endParaRPr lang="es-ES" altLang="es-HN" sz="2000" b="1" smtClean="0">
              <a:solidFill>
                <a:srgbClr val="234BAD"/>
              </a:solidFill>
              <a:ea typeface="ＭＳ Ｐゴシック" charset="-128"/>
              <a:cs typeface="Arial" charset="0"/>
            </a:endParaRPr>
          </a:p>
          <a:p>
            <a:pPr algn="ctr"/>
            <a:endParaRPr lang="es-ES" altLang="es-HN" sz="2000" b="1" smtClean="0">
              <a:solidFill>
                <a:srgbClr val="234BAD"/>
              </a:solidFill>
              <a:ea typeface="ＭＳ Ｐゴシック" charset="-128"/>
              <a:cs typeface="Arial" charset="0"/>
            </a:endParaRPr>
          </a:p>
          <a:p>
            <a:pPr algn="ctr"/>
            <a:r>
              <a:rPr lang="es-ES" altLang="es-HN" sz="2000" b="1" smtClean="0">
                <a:solidFill>
                  <a:srgbClr val="234BAD"/>
                </a:solidFill>
                <a:ea typeface="ＭＳ Ｐゴシック" charset="-128"/>
                <a:cs typeface="Arial" charset="0"/>
              </a:rPr>
              <a:t>INTRODUCCION</a:t>
            </a:r>
          </a:p>
          <a:p>
            <a:pPr algn="just"/>
            <a:endParaRPr lang="es-ES" altLang="es-HN" sz="2000" smtClean="0">
              <a:solidFill>
                <a:srgbClr val="000000"/>
              </a:solidFill>
              <a:ea typeface="ＭＳ Ｐゴシック" charset="-128"/>
              <a:cs typeface="Arial" charset="0"/>
            </a:endParaRPr>
          </a:p>
          <a:p>
            <a:pPr algn="just"/>
            <a:r>
              <a:rPr lang="es-ES" altLang="es-HN" sz="2000" smtClean="0">
                <a:solidFill>
                  <a:srgbClr val="000000"/>
                </a:solidFill>
                <a:ea typeface="ＭＳ Ｐゴシック" charset="-128"/>
                <a:cs typeface="Arial" charset="0"/>
              </a:rPr>
              <a:t>La Carrera de Comercio Internacional con su compromiso de formar profesionales con valores de responsabilidad social, nos hemos interesado en los diferentes proyectos presentados por la Dirección Ejecutiva de Ingresos atreves del departamento de Educación Fiscal, teniendo grandes resultados en la formación integral de nuestros alumnos en el campo laboral, formación de Empresas, asesorías, inserción en la administración publica y en el control de tributario de administración del comercio exterior. .</a:t>
            </a: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000000"/>
              </a:solidFill>
              <a:ea typeface="ＭＳ Ｐゴシック" charset="-128"/>
              <a:cs typeface="Arial" charset="0"/>
            </a:endParaRPr>
          </a:p>
          <a:p>
            <a:pPr algn="just"/>
            <a:endParaRPr lang="es-ES" altLang="es-HN" smtClean="0">
              <a:solidFill>
                <a:srgbClr val="1E60C3"/>
              </a:solidFill>
              <a:ea typeface="ＭＳ Ｐゴシック" charset="-128"/>
              <a:cs typeface="Arial" charset="0"/>
            </a:endParaRPr>
          </a:p>
        </p:txBody>
      </p:sp>
      <p:pic>
        <p:nvPicPr>
          <p:cNvPr id="6149" name="Picture 13" descr="C:\Users\CASTILLO\Desktop\EWQAERW.png"/>
          <p:cNvPicPr>
            <a:picLocks noChangeAspect="1" noChangeArrowheads="1"/>
          </p:cNvPicPr>
          <p:nvPr/>
        </p:nvPicPr>
        <p:blipFill>
          <a:blip r:embed="rId2" cstate="print"/>
          <a:srcRect/>
          <a:stretch>
            <a:fillRect/>
          </a:stretch>
        </p:blipFill>
        <p:spPr bwMode="auto">
          <a:xfrm>
            <a:off x="7929586" y="5805264"/>
            <a:ext cx="916229" cy="916228"/>
          </a:xfrm>
          <a:prstGeom prst="rect">
            <a:avLst/>
          </a:prstGeom>
          <a:noFill/>
          <a:ln w="9525">
            <a:noFill/>
            <a:miter lim="800000"/>
            <a:headEnd/>
            <a:tailEnd/>
          </a:ln>
          <a:effectLst>
            <a:reflection blurRad="6350" stA="52000" endA="300" endPos="35000" dir="5400000" sy="-100000" algn="bl" rotWithShape="0"/>
          </a:effectLst>
        </p:spPr>
      </p:pic>
      <p:sp>
        <p:nvSpPr>
          <p:cNvPr id="22" name="21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grpSp>
        <p:nvGrpSpPr>
          <p:cNvPr id="2" name="8 Grupo"/>
          <p:cNvGrpSpPr>
            <a:grpSpLocks/>
          </p:cNvGrpSpPr>
          <p:nvPr/>
        </p:nvGrpSpPr>
        <p:grpSpPr bwMode="auto">
          <a:xfrm>
            <a:off x="5338763" y="79375"/>
            <a:ext cx="3554412" cy="585788"/>
            <a:chOff x="5337970" y="78972"/>
            <a:chExt cx="3555205" cy="586139"/>
          </a:xfrm>
        </p:grpSpPr>
        <p:sp>
          <p:nvSpPr>
            <p:cNvPr id="10" name="9 Rectángulo"/>
            <p:cNvSpPr/>
            <p:nvPr/>
          </p:nvSpPr>
          <p:spPr>
            <a:xfrm>
              <a:off x="6155714" y="188576"/>
              <a:ext cx="2737461" cy="36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7177" name="3 Imagen"/>
            <p:cNvPicPr>
              <a:picLocks noChangeAspect="1"/>
            </p:cNvPicPr>
            <p:nvPr/>
          </p:nvPicPr>
          <p:blipFill>
            <a:blip r:embed="rId3" cstate="print"/>
            <a:srcRect/>
            <a:stretch>
              <a:fillRect/>
            </a:stretch>
          </p:blipFill>
          <p:spPr bwMode="auto">
            <a:xfrm>
              <a:off x="6233329" y="239286"/>
              <a:ext cx="1089664" cy="338138"/>
            </a:xfrm>
            <a:prstGeom prst="rect">
              <a:avLst/>
            </a:prstGeom>
            <a:noFill/>
            <a:ln w="9525">
              <a:noFill/>
              <a:miter lim="800000"/>
              <a:headEnd/>
              <a:tailEnd/>
            </a:ln>
          </p:spPr>
        </p:pic>
        <p:pic>
          <p:nvPicPr>
            <p:cNvPr id="7178" name="4 Imagen"/>
            <p:cNvPicPr>
              <a:picLocks noChangeAspect="1"/>
            </p:cNvPicPr>
            <p:nvPr/>
          </p:nvPicPr>
          <p:blipFill>
            <a:blip r:embed="rId4" cstate="print"/>
            <a:srcRect/>
            <a:stretch>
              <a:fillRect/>
            </a:stretch>
          </p:blipFill>
          <p:spPr bwMode="auto">
            <a:xfrm>
              <a:off x="5337970" y="110758"/>
              <a:ext cx="737394" cy="516671"/>
            </a:xfrm>
            <a:prstGeom prst="rect">
              <a:avLst/>
            </a:prstGeom>
            <a:noFill/>
            <a:ln w="9525">
              <a:noFill/>
              <a:miter lim="800000"/>
              <a:headEnd/>
              <a:tailEnd/>
            </a:ln>
          </p:spPr>
        </p:pic>
        <p:pic>
          <p:nvPicPr>
            <p:cNvPr id="7179" name="6 Imagen"/>
            <p:cNvPicPr>
              <a:picLocks noChangeAspect="1"/>
            </p:cNvPicPr>
            <p:nvPr/>
          </p:nvPicPr>
          <p:blipFill>
            <a:blip r:embed="rId5" cstate="print"/>
            <a:srcRect/>
            <a:stretch>
              <a:fillRect/>
            </a:stretch>
          </p:blipFill>
          <p:spPr bwMode="auto">
            <a:xfrm>
              <a:off x="7475537" y="78972"/>
              <a:ext cx="454026" cy="529697"/>
            </a:xfrm>
            <a:prstGeom prst="rect">
              <a:avLst/>
            </a:prstGeom>
            <a:noFill/>
            <a:ln w="9525">
              <a:noFill/>
              <a:miter lim="800000"/>
              <a:headEnd/>
              <a:tailEnd/>
            </a:ln>
          </p:spPr>
        </p:pic>
        <p:pic>
          <p:nvPicPr>
            <p:cNvPr id="7180" name="8 Imagen"/>
            <p:cNvPicPr>
              <a:picLocks noChangeAspect="1"/>
            </p:cNvPicPr>
            <p:nvPr/>
          </p:nvPicPr>
          <p:blipFill>
            <a:blip r:embed="rId6" cstate="print"/>
            <a:srcRect/>
            <a:stretch>
              <a:fillRect/>
            </a:stretch>
          </p:blipFill>
          <p:spPr bwMode="auto">
            <a:xfrm>
              <a:off x="8295480" y="188913"/>
              <a:ext cx="597695" cy="476198"/>
            </a:xfrm>
            <a:prstGeom prst="rect">
              <a:avLst/>
            </a:prstGeom>
            <a:noFill/>
            <a:ln w="9525">
              <a:noFill/>
              <a:miter lim="800000"/>
              <a:headEnd/>
              <a:tailEnd/>
            </a:ln>
          </p:spPr>
        </p:pic>
      </p:grpSp>
    </p:spTree>
  </p:cSld>
  <p:clrMapOvr>
    <a:masterClrMapping/>
  </p:clrMapOvr>
  <p:transition spd="slow">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grpSp>
        <p:nvGrpSpPr>
          <p:cNvPr id="2" name="8 Grupo"/>
          <p:cNvGrpSpPr>
            <a:grpSpLocks/>
          </p:cNvGrpSpPr>
          <p:nvPr/>
        </p:nvGrpSpPr>
        <p:grpSpPr bwMode="auto">
          <a:xfrm>
            <a:off x="5338763" y="79375"/>
            <a:ext cx="3554412" cy="585788"/>
            <a:chOff x="5337970" y="78972"/>
            <a:chExt cx="3555205" cy="586139"/>
          </a:xfrm>
        </p:grpSpPr>
        <p:sp>
          <p:nvSpPr>
            <p:cNvPr id="10" name="9 Rectángulo"/>
            <p:cNvSpPr/>
            <p:nvPr/>
          </p:nvSpPr>
          <p:spPr>
            <a:xfrm>
              <a:off x="6155714" y="188576"/>
              <a:ext cx="2737461" cy="36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8210" name="3 Imagen"/>
            <p:cNvPicPr>
              <a:picLocks noChangeAspect="1"/>
            </p:cNvPicPr>
            <p:nvPr/>
          </p:nvPicPr>
          <p:blipFill>
            <a:blip r:embed="rId2" cstate="print"/>
            <a:srcRect/>
            <a:stretch>
              <a:fillRect/>
            </a:stretch>
          </p:blipFill>
          <p:spPr bwMode="auto">
            <a:xfrm>
              <a:off x="6233329" y="239286"/>
              <a:ext cx="1089664" cy="338138"/>
            </a:xfrm>
            <a:prstGeom prst="rect">
              <a:avLst/>
            </a:prstGeom>
            <a:noFill/>
            <a:ln w="9525">
              <a:noFill/>
              <a:miter lim="800000"/>
              <a:headEnd/>
              <a:tailEnd/>
            </a:ln>
          </p:spPr>
        </p:pic>
        <p:pic>
          <p:nvPicPr>
            <p:cNvPr id="8211" name="4 Imagen"/>
            <p:cNvPicPr>
              <a:picLocks noChangeAspect="1"/>
            </p:cNvPicPr>
            <p:nvPr/>
          </p:nvPicPr>
          <p:blipFill>
            <a:blip r:embed="rId3" cstate="print"/>
            <a:srcRect/>
            <a:stretch>
              <a:fillRect/>
            </a:stretch>
          </p:blipFill>
          <p:spPr bwMode="auto">
            <a:xfrm>
              <a:off x="5337970" y="110758"/>
              <a:ext cx="737394" cy="516671"/>
            </a:xfrm>
            <a:prstGeom prst="rect">
              <a:avLst/>
            </a:prstGeom>
            <a:noFill/>
            <a:ln w="9525">
              <a:noFill/>
              <a:miter lim="800000"/>
              <a:headEnd/>
              <a:tailEnd/>
            </a:ln>
          </p:spPr>
        </p:pic>
        <p:pic>
          <p:nvPicPr>
            <p:cNvPr id="8212" name="6 Imagen"/>
            <p:cNvPicPr>
              <a:picLocks noChangeAspect="1"/>
            </p:cNvPicPr>
            <p:nvPr/>
          </p:nvPicPr>
          <p:blipFill>
            <a:blip r:embed="rId4" cstate="print"/>
            <a:srcRect/>
            <a:stretch>
              <a:fillRect/>
            </a:stretch>
          </p:blipFill>
          <p:spPr bwMode="auto">
            <a:xfrm>
              <a:off x="7475537" y="78972"/>
              <a:ext cx="454026" cy="529697"/>
            </a:xfrm>
            <a:prstGeom prst="rect">
              <a:avLst/>
            </a:prstGeom>
            <a:noFill/>
            <a:ln w="9525">
              <a:noFill/>
              <a:miter lim="800000"/>
              <a:headEnd/>
              <a:tailEnd/>
            </a:ln>
          </p:spPr>
        </p:pic>
        <p:pic>
          <p:nvPicPr>
            <p:cNvPr id="8213" name="8 Imagen"/>
            <p:cNvPicPr>
              <a:picLocks noChangeAspect="1"/>
            </p:cNvPicPr>
            <p:nvPr/>
          </p:nvPicPr>
          <p:blipFill>
            <a:blip r:embed="rId5" cstate="print"/>
            <a:srcRect/>
            <a:stretch>
              <a:fillRect/>
            </a:stretch>
          </p:blipFill>
          <p:spPr bwMode="auto">
            <a:xfrm>
              <a:off x="8295480" y="188913"/>
              <a:ext cx="597695" cy="476198"/>
            </a:xfrm>
            <a:prstGeom prst="rect">
              <a:avLst/>
            </a:prstGeom>
            <a:noFill/>
            <a:ln w="9525">
              <a:noFill/>
              <a:miter lim="800000"/>
              <a:headEnd/>
              <a:tailEnd/>
            </a:ln>
          </p:spPr>
        </p:pic>
      </p:grpSp>
      <p:sp>
        <p:nvSpPr>
          <p:cNvPr id="8196" name="Line 11"/>
          <p:cNvSpPr>
            <a:spLocks noChangeShapeType="1"/>
          </p:cNvSpPr>
          <p:nvPr/>
        </p:nvSpPr>
        <p:spPr bwMode="auto">
          <a:xfrm>
            <a:off x="1954213" y="1103313"/>
            <a:ext cx="4719637" cy="1587"/>
          </a:xfrm>
          <a:prstGeom prst="line">
            <a:avLst/>
          </a:prstGeom>
          <a:noFill/>
          <a:ln w="25400">
            <a:solidFill>
              <a:srgbClr val="C0C0C0"/>
            </a:solidFill>
            <a:prstDash val="sysDot"/>
            <a:round/>
            <a:headEnd/>
            <a:tailEnd type="oval" w="med" len="med"/>
          </a:ln>
        </p:spPr>
        <p:txBody>
          <a:bodyPr wrap="none" anchor="ctr"/>
          <a:lstStyle/>
          <a:p>
            <a:endParaRPr lang="es-MX" smtClean="0">
              <a:solidFill>
                <a:srgbClr val="000000"/>
              </a:solidFill>
              <a:cs typeface="Arial" charset="0"/>
            </a:endParaRPr>
          </a:p>
        </p:txBody>
      </p:sp>
      <p:grpSp>
        <p:nvGrpSpPr>
          <p:cNvPr id="3" name="22 Grupo"/>
          <p:cNvGrpSpPr>
            <a:grpSpLocks/>
          </p:cNvGrpSpPr>
          <p:nvPr/>
        </p:nvGrpSpPr>
        <p:grpSpPr bwMode="auto">
          <a:xfrm>
            <a:off x="1096963" y="531813"/>
            <a:ext cx="762000" cy="665162"/>
            <a:chOff x="1785938" y="1643063"/>
            <a:chExt cx="762000" cy="665162"/>
          </a:xfrm>
        </p:grpSpPr>
        <p:grpSp>
          <p:nvGrpSpPr>
            <p:cNvPr id="4" name="Group 3"/>
            <p:cNvGrpSpPr>
              <a:grpSpLocks/>
            </p:cNvGrpSpPr>
            <p:nvPr/>
          </p:nvGrpSpPr>
          <p:grpSpPr bwMode="auto">
            <a:xfrm>
              <a:off x="1785938" y="1643063"/>
              <a:ext cx="762000" cy="665162"/>
              <a:chOff x="1110" y="2656"/>
              <a:chExt cx="1549" cy="1351"/>
            </a:xfrm>
          </p:grpSpPr>
          <p:sp>
            <p:nvSpPr>
              <p:cNvPr id="820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820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19"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grpSp>
        <p:sp>
          <p:nvSpPr>
            <p:cNvPr id="8205" name="Text Box 13"/>
            <p:cNvSpPr txBox="1">
              <a:spLocks noChangeArrowheads="1"/>
            </p:cNvSpPr>
            <p:nvPr/>
          </p:nvSpPr>
          <p:spPr bwMode="gray">
            <a:xfrm>
              <a:off x="2000250" y="1714500"/>
              <a:ext cx="354013" cy="457200"/>
            </a:xfrm>
            <a:prstGeom prst="rect">
              <a:avLst/>
            </a:prstGeom>
            <a:noFill/>
            <a:ln w="9525">
              <a:noFill/>
              <a:miter lim="800000"/>
              <a:headEnd/>
              <a:tailEnd/>
            </a:ln>
          </p:spPr>
          <p:txBody>
            <a:bodyPr wrap="none">
              <a:spAutoFit/>
            </a:bodyPr>
            <a:lstStyle/>
            <a:p>
              <a:pPr algn="ctr" eaLnBrk="0" hangingPunct="0"/>
              <a:r>
                <a:rPr lang="en-US" altLang="es-HN" sz="2400" b="1" smtClean="0">
                  <a:solidFill>
                    <a:srgbClr val="FFFFFF"/>
                  </a:solidFill>
                  <a:ea typeface="ＭＳ Ｐゴシック" charset="-128"/>
                  <a:cs typeface="Arial" charset="0"/>
                </a:rPr>
                <a:t>1</a:t>
              </a:r>
            </a:p>
          </p:txBody>
        </p:sp>
      </p:grpSp>
      <p:sp>
        <p:nvSpPr>
          <p:cNvPr id="8198" name="48 CuadroTexto"/>
          <p:cNvSpPr txBox="1">
            <a:spLocks noChangeArrowheads="1"/>
          </p:cNvSpPr>
          <p:nvPr/>
        </p:nvSpPr>
        <p:spPr bwMode="auto">
          <a:xfrm>
            <a:off x="2311400" y="674688"/>
            <a:ext cx="3000375" cy="461962"/>
          </a:xfrm>
          <a:prstGeom prst="rect">
            <a:avLst/>
          </a:prstGeom>
          <a:noFill/>
          <a:ln w="9525">
            <a:noFill/>
            <a:miter lim="800000"/>
            <a:headEnd/>
            <a:tailEnd/>
          </a:ln>
        </p:spPr>
        <p:txBody>
          <a:bodyPr>
            <a:spAutoFit/>
          </a:bodyPr>
          <a:lstStyle/>
          <a:p>
            <a:r>
              <a:rPr lang="es-HN" altLang="es-HN" sz="2400" smtClean="0">
                <a:solidFill>
                  <a:srgbClr val="000000"/>
                </a:solidFill>
                <a:ea typeface="ＭＳ Ｐゴシック" charset="-128"/>
                <a:cs typeface="Arial" charset="0"/>
              </a:rPr>
              <a:t>Diplomados</a:t>
            </a:r>
            <a:r>
              <a:rPr lang="es-HN" altLang="es-HN" smtClean="0">
                <a:solidFill>
                  <a:srgbClr val="000000"/>
                </a:solidFill>
                <a:ea typeface="ＭＳ Ｐゴシック" charset="-128"/>
                <a:cs typeface="Arial" charset="0"/>
              </a:rPr>
              <a:t> </a:t>
            </a:r>
          </a:p>
        </p:txBody>
      </p:sp>
      <p:sp>
        <p:nvSpPr>
          <p:cNvPr id="8199" name="11 CuadroTexto"/>
          <p:cNvSpPr txBox="1">
            <a:spLocks noChangeArrowheads="1"/>
          </p:cNvSpPr>
          <p:nvPr/>
        </p:nvSpPr>
        <p:spPr bwMode="auto">
          <a:xfrm>
            <a:off x="350838" y="1484313"/>
            <a:ext cx="8542337" cy="1477962"/>
          </a:xfrm>
          <a:prstGeom prst="rect">
            <a:avLst/>
          </a:prstGeom>
          <a:noFill/>
          <a:ln w="9525">
            <a:noFill/>
            <a:miter lim="800000"/>
            <a:headEnd/>
            <a:tailEnd/>
          </a:ln>
        </p:spPr>
        <p:txBody>
          <a:bodyPr>
            <a:spAutoFit/>
          </a:bodyPr>
          <a:lstStyle/>
          <a:p>
            <a:pPr algn="just"/>
            <a:r>
              <a:rPr lang="es-HN" altLang="es-HN" smtClean="0">
                <a:solidFill>
                  <a:srgbClr val="000000"/>
                </a:solidFill>
                <a:ea typeface="ＭＳ Ｐゴシック" charset="-128"/>
                <a:cs typeface="Arial" charset="0"/>
              </a:rPr>
              <a:t>Con el compromiso de darle al Diplomado un verdadero pensum académico, la carrera de Comercio Internacional de la Universidad Nacional Autónoma de Honduras, junto con la dirección de Educación Fiscal de Honduras, se desarrollo un plan académico para darle cobertura a las diferentes áreas que se vinculan con el desarrollo fiscal del País. </a:t>
            </a:r>
          </a:p>
        </p:txBody>
      </p:sp>
      <p:pic>
        <p:nvPicPr>
          <p:cNvPr id="25" name="Picture 13" descr="C:\Users\CASTILLO\Desktop\EWQAERW.png"/>
          <p:cNvPicPr>
            <a:picLocks noChangeAspect="1" noChangeArrowheads="1"/>
          </p:cNvPicPr>
          <p:nvPr/>
        </p:nvPicPr>
        <p:blipFill>
          <a:blip r:embed="rId6" cstate="print"/>
          <a:srcRect/>
          <a:stretch>
            <a:fillRect/>
          </a:stretch>
        </p:blipFill>
        <p:spPr bwMode="auto">
          <a:xfrm>
            <a:off x="7929586" y="5757904"/>
            <a:ext cx="963589" cy="963588"/>
          </a:xfrm>
          <a:prstGeom prst="rect">
            <a:avLst/>
          </a:prstGeom>
          <a:noFill/>
          <a:ln w="9525">
            <a:noFill/>
            <a:miter lim="800000"/>
            <a:headEnd/>
            <a:tailEnd/>
          </a:ln>
          <a:effectLst>
            <a:reflection blurRad="6350" stA="52000" endA="300" endPos="35000" dir="5400000" sy="-100000" algn="bl" rotWithShape="0"/>
          </a:effectLst>
        </p:spPr>
      </p:pic>
      <p:pic>
        <p:nvPicPr>
          <p:cNvPr id="8201" name="1 Imagen"/>
          <p:cNvPicPr>
            <a:picLocks noChangeAspect="1"/>
          </p:cNvPicPr>
          <p:nvPr/>
        </p:nvPicPr>
        <p:blipFill>
          <a:blip r:embed="rId7" cstate="print"/>
          <a:srcRect/>
          <a:stretch>
            <a:fillRect/>
          </a:stretch>
        </p:blipFill>
        <p:spPr bwMode="auto">
          <a:xfrm>
            <a:off x="608013" y="3770313"/>
            <a:ext cx="3406775" cy="2544762"/>
          </a:xfrm>
          <a:prstGeom prst="rect">
            <a:avLst/>
          </a:prstGeom>
          <a:noFill/>
          <a:ln w="9525">
            <a:noFill/>
            <a:miter lim="800000"/>
            <a:headEnd/>
            <a:tailEnd/>
          </a:ln>
        </p:spPr>
      </p:pic>
      <p:pic>
        <p:nvPicPr>
          <p:cNvPr id="8202" name="3 Imagen"/>
          <p:cNvPicPr>
            <a:picLocks noChangeAspect="1"/>
          </p:cNvPicPr>
          <p:nvPr/>
        </p:nvPicPr>
        <p:blipFill>
          <a:blip r:embed="rId8" cstate="print"/>
          <a:srcRect/>
          <a:stretch>
            <a:fillRect/>
          </a:stretch>
        </p:blipFill>
        <p:spPr bwMode="auto">
          <a:xfrm>
            <a:off x="3878263" y="2695575"/>
            <a:ext cx="2867025" cy="2149475"/>
          </a:xfrm>
          <a:prstGeom prst="rect">
            <a:avLst/>
          </a:prstGeom>
          <a:noFill/>
          <a:ln w="9525">
            <a:noFill/>
            <a:miter lim="800000"/>
            <a:headEnd/>
            <a:tailEnd/>
          </a:ln>
        </p:spPr>
      </p:pic>
      <p:pic>
        <p:nvPicPr>
          <p:cNvPr id="8203" name="4 Imagen"/>
          <p:cNvPicPr>
            <a:picLocks noChangeAspect="1"/>
          </p:cNvPicPr>
          <p:nvPr/>
        </p:nvPicPr>
        <p:blipFill>
          <a:blip r:embed="rId9" cstate="print"/>
          <a:srcRect/>
          <a:stretch>
            <a:fillRect/>
          </a:stretch>
        </p:blipFill>
        <p:spPr bwMode="auto">
          <a:xfrm>
            <a:off x="6156325" y="4633913"/>
            <a:ext cx="2963863" cy="2224087"/>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s-HN" altLang="es-HN" smtClean="0"/>
              <a:t>Diplomado</a:t>
            </a:r>
          </a:p>
        </p:txBody>
      </p:sp>
      <p:pic>
        <p:nvPicPr>
          <p:cNvPr id="9219" name="5 Marcador de contenido"/>
          <p:cNvPicPr>
            <a:picLocks noGrp="1" noChangeAspect="1"/>
          </p:cNvPicPr>
          <p:nvPr>
            <p:ph sz="half" idx="1"/>
          </p:nvPr>
        </p:nvPicPr>
        <p:blipFill>
          <a:blip r:embed="rId2" cstate="print"/>
          <a:srcRect/>
          <a:stretch>
            <a:fillRect/>
          </a:stretch>
        </p:blipFill>
        <p:spPr>
          <a:xfrm>
            <a:off x="250825" y="1268413"/>
            <a:ext cx="4076700" cy="3057525"/>
          </a:xfrm>
        </p:spPr>
      </p:pic>
      <p:pic>
        <p:nvPicPr>
          <p:cNvPr id="9220" name="7 Marcador de contenido"/>
          <p:cNvPicPr>
            <a:picLocks noGrp="1" noChangeAspect="1"/>
          </p:cNvPicPr>
          <p:nvPr>
            <p:ph sz="half" idx="2"/>
          </p:nvPr>
        </p:nvPicPr>
        <p:blipFill>
          <a:blip r:embed="rId3" cstate="print"/>
          <a:srcRect/>
          <a:stretch>
            <a:fillRect/>
          </a:stretch>
        </p:blipFill>
        <p:spPr>
          <a:xfrm>
            <a:off x="2700338" y="3914775"/>
            <a:ext cx="3741737" cy="2806700"/>
          </a:xfrm>
        </p:spPr>
      </p:pic>
      <p:sp>
        <p:nvSpPr>
          <p:cNvPr id="9" name="8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grpSp>
        <p:nvGrpSpPr>
          <p:cNvPr id="2" name="8 Grupo"/>
          <p:cNvGrpSpPr>
            <a:grpSpLocks/>
          </p:cNvGrpSpPr>
          <p:nvPr/>
        </p:nvGrpSpPr>
        <p:grpSpPr bwMode="auto">
          <a:xfrm>
            <a:off x="5338763" y="79375"/>
            <a:ext cx="3554412" cy="585788"/>
            <a:chOff x="5337970" y="78972"/>
            <a:chExt cx="3555205" cy="586139"/>
          </a:xfrm>
        </p:grpSpPr>
        <p:sp>
          <p:nvSpPr>
            <p:cNvPr id="11" name="10 Rectángulo"/>
            <p:cNvSpPr/>
            <p:nvPr/>
          </p:nvSpPr>
          <p:spPr>
            <a:xfrm>
              <a:off x="6155714" y="188576"/>
              <a:ext cx="2737461" cy="36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9226" name="3 Imagen"/>
            <p:cNvPicPr>
              <a:picLocks noChangeAspect="1"/>
            </p:cNvPicPr>
            <p:nvPr/>
          </p:nvPicPr>
          <p:blipFill>
            <a:blip r:embed="rId4" cstate="print"/>
            <a:srcRect/>
            <a:stretch>
              <a:fillRect/>
            </a:stretch>
          </p:blipFill>
          <p:spPr bwMode="auto">
            <a:xfrm>
              <a:off x="6233329" y="239286"/>
              <a:ext cx="1089664" cy="338138"/>
            </a:xfrm>
            <a:prstGeom prst="rect">
              <a:avLst/>
            </a:prstGeom>
            <a:noFill/>
            <a:ln w="9525">
              <a:noFill/>
              <a:miter lim="800000"/>
              <a:headEnd/>
              <a:tailEnd/>
            </a:ln>
          </p:spPr>
        </p:pic>
        <p:pic>
          <p:nvPicPr>
            <p:cNvPr id="9227" name="4 Imagen"/>
            <p:cNvPicPr>
              <a:picLocks noChangeAspect="1"/>
            </p:cNvPicPr>
            <p:nvPr/>
          </p:nvPicPr>
          <p:blipFill>
            <a:blip r:embed="rId5" cstate="print"/>
            <a:srcRect/>
            <a:stretch>
              <a:fillRect/>
            </a:stretch>
          </p:blipFill>
          <p:spPr bwMode="auto">
            <a:xfrm>
              <a:off x="5337970" y="110758"/>
              <a:ext cx="737394" cy="516671"/>
            </a:xfrm>
            <a:prstGeom prst="rect">
              <a:avLst/>
            </a:prstGeom>
            <a:noFill/>
            <a:ln w="9525">
              <a:noFill/>
              <a:miter lim="800000"/>
              <a:headEnd/>
              <a:tailEnd/>
            </a:ln>
          </p:spPr>
        </p:pic>
        <p:pic>
          <p:nvPicPr>
            <p:cNvPr id="9228" name="6 Imagen"/>
            <p:cNvPicPr>
              <a:picLocks noChangeAspect="1"/>
            </p:cNvPicPr>
            <p:nvPr/>
          </p:nvPicPr>
          <p:blipFill>
            <a:blip r:embed="rId6" cstate="print"/>
            <a:srcRect/>
            <a:stretch>
              <a:fillRect/>
            </a:stretch>
          </p:blipFill>
          <p:spPr bwMode="auto">
            <a:xfrm>
              <a:off x="7475537" y="78972"/>
              <a:ext cx="454026" cy="529697"/>
            </a:xfrm>
            <a:prstGeom prst="rect">
              <a:avLst/>
            </a:prstGeom>
            <a:noFill/>
            <a:ln w="9525">
              <a:noFill/>
              <a:miter lim="800000"/>
              <a:headEnd/>
              <a:tailEnd/>
            </a:ln>
          </p:spPr>
        </p:pic>
        <p:pic>
          <p:nvPicPr>
            <p:cNvPr id="9229" name="8 Imagen"/>
            <p:cNvPicPr>
              <a:picLocks noChangeAspect="1"/>
            </p:cNvPicPr>
            <p:nvPr/>
          </p:nvPicPr>
          <p:blipFill>
            <a:blip r:embed="rId7" cstate="print"/>
            <a:srcRect/>
            <a:stretch>
              <a:fillRect/>
            </a:stretch>
          </p:blipFill>
          <p:spPr bwMode="auto">
            <a:xfrm>
              <a:off x="8295480" y="188913"/>
              <a:ext cx="597695" cy="476198"/>
            </a:xfrm>
            <a:prstGeom prst="rect">
              <a:avLst/>
            </a:prstGeom>
            <a:noFill/>
            <a:ln w="9525">
              <a:noFill/>
              <a:miter lim="800000"/>
              <a:headEnd/>
              <a:tailEnd/>
            </a:ln>
          </p:spPr>
        </p:pic>
      </p:grpSp>
      <p:pic>
        <p:nvPicPr>
          <p:cNvPr id="16" name="Picture 13" descr="C:\Users\CASTILLO\Desktop\EWQAERW.png"/>
          <p:cNvPicPr>
            <a:picLocks noChangeAspect="1" noChangeArrowheads="1"/>
          </p:cNvPicPr>
          <p:nvPr/>
        </p:nvPicPr>
        <p:blipFill>
          <a:blip r:embed="rId8" cstate="print"/>
          <a:srcRect/>
          <a:stretch>
            <a:fillRect/>
          </a:stretch>
        </p:blipFill>
        <p:spPr bwMode="auto">
          <a:xfrm>
            <a:off x="7929586" y="5805264"/>
            <a:ext cx="916229" cy="916228"/>
          </a:xfrm>
          <a:prstGeom prst="rect">
            <a:avLst/>
          </a:prstGeom>
          <a:noFill/>
          <a:ln w="9525">
            <a:noFill/>
            <a:miter lim="800000"/>
            <a:headEnd/>
            <a:tailEnd/>
          </a:ln>
          <a:effectLst>
            <a:reflection blurRad="6350" stA="52000" endA="300" endPos="35000" dir="5400000" sy="-100000" algn="bl" rotWithShape="0"/>
          </a:effectLst>
        </p:spPr>
      </p:pic>
      <p:pic>
        <p:nvPicPr>
          <p:cNvPr id="9224" name="16 Imagen"/>
          <p:cNvPicPr>
            <a:picLocks noChangeAspect="1"/>
          </p:cNvPicPr>
          <p:nvPr/>
        </p:nvPicPr>
        <p:blipFill>
          <a:blip r:embed="rId9" cstate="print"/>
          <a:srcRect/>
          <a:stretch>
            <a:fillRect/>
          </a:stretch>
        </p:blipFill>
        <p:spPr bwMode="auto">
          <a:xfrm>
            <a:off x="4705350" y="1052513"/>
            <a:ext cx="4187825" cy="3141662"/>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214313"/>
            <a:ext cx="8229600" cy="1143000"/>
          </a:xfrm>
        </p:spPr>
        <p:txBody>
          <a:bodyPr/>
          <a:lstStyle/>
          <a:p>
            <a:pPr eaLnBrk="1" hangingPunct="1">
              <a:defRPr/>
            </a:pPr>
            <a:r>
              <a:rPr lang="en-US" altLang="es-HN" sz="2000" smtClean="0">
                <a:solidFill>
                  <a:schemeClr val="accent2"/>
                </a:solidFill>
                <a:effectLst>
                  <a:outerShdw blurRad="38100" dist="38100" dir="2700000" algn="tl">
                    <a:srgbClr val="C0C0C0"/>
                  </a:outerShdw>
                </a:effectLst>
              </a:rPr>
              <a:t>DONDE SE INSERTAN NUESTROS ALUMNOS</a:t>
            </a:r>
          </a:p>
        </p:txBody>
      </p:sp>
      <p:sp>
        <p:nvSpPr>
          <p:cNvPr id="10243" name="7 Marcador de texto"/>
          <p:cNvSpPr>
            <a:spLocks noGrp="1"/>
          </p:cNvSpPr>
          <p:nvPr>
            <p:ph type="body" idx="1"/>
          </p:nvPr>
        </p:nvSpPr>
        <p:spPr/>
        <p:txBody>
          <a:bodyPr/>
          <a:lstStyle/>
          <a:p>
            <a:r>
              <a:rPr lang="es-HN" altLang="es-HN" u="sng" smtClean="0"/>
              <a:t>SECTOR PRIVADO</a:t>
            </a:r>
          </a:p>
        </p:txBody>
      </p:sp>
      <p:sp>
        <p:nvSpPr>
          <p:cNvPr id="10244" name="9 Marcador de contenido"/>
          <p:cNvSpPr>
            <a:spLocks noGrp="1"/>
          </p:cNvSpPr>
          <p:nvPr>
            <p:ph sz="half" idx="2"/>
          </p:nvPr>
        </p:nvSpPr>
        <p:spPr/>
        <p:txBody>
          <a:bodyPr/>
          <a:lstStyle/>
          <a:p>
            <a:r>
              <a:rPr lang="es-HN" altLang="es-HN" sz="1800" smtClean="0"/>
              <a:t>EMPRESAS EXPORTACION</a:t>
            </a:r>
          </a:p>
          <a:p>
            <a:r>
              <a:rPr lang="es-HN" altLang="es-HN" sz="1800" smtClean="0"/>
              <a:t>EMPRESAS DE IMPORTACION</a:t>
            </a:r>
          </a:p>
          <a:p>
            <a:r>
              <a:rPr lang="es-HN" altLang="es-HN" sz="1800" smtClean="0"/>
              <a:t>EMPRESAS DE COMERCIALIZACION </a:t>
            </a:r>
          </a:p>
          <a:p>
            <a:r>
              <a:rPr lang="es-HN" altLang="es-HN" sz="1800" smtClean="0"/>
              <a:t>CREACION DE SUS PROPIAS MICROEMPRESAS</a:t>
            </a:r>
          </a:p>
          <a:p>
            <a:r>
              <a:rPr lang="es-HN" altLang="es-HN" sz="1800" smtClean="0"/>
              <a:t>EMPRESAS DE LOGISTICA</a:t>
            </a:r>
          </a:p>
          <a:p>
            <a:r>
              <a:rPr lang="es-HN" altLang="es-HN" sz="1800" smtClean="0"/>
              <a:t>ASESORIAS</a:t>
            </a:r>
          </a:p>
          <a:p>
            <a:r>
              <a:rPr lang="es-HN" altLang="es-HN" sz="1800" smtClean="0"/>
              <a:t>ETC</a:t>
            </a:r>
          </a:p>
          <a:p>
            <a:endParaRPr lang="es-HN" altLang="es-HN" smtClean="0"/>
          </a:p>
        </p:txBody>
      </p:sp>
      <p:sp>
        <p:nvSpPr>
          <p:cNvPr id="10245" name="10 Marcador de texto"/>
          <p:cNvSpPr>
            <a:spLocks noGrp="1"/>
          </p:cNvSpPr>
          <p:nvPr>
            <p:ph type="body" sz="quarter" idx="3"/>
          </p:nvPr>
        </p:nvSpPr>
        <p:spPr/>
        <p:txBody>
          <a:bodyPr/>
          <a:lstStyle/>
          <a:p>
            <a:r>
              <a:rPr lang="es-HN" altLang="es-HN" u="sng" smtClean="0"/>
              <a:t>SECTOR PUBLICO</a:t>
            </a:r>
          </a:p>
        </p:txBody>
      </p:sp>
      <p:sp>
        <p:nvSpPr>
          <p:cNvPr id="10246" name="11 Marcador de contenido"/>
          <p:cNvSpPr>
            <a:spLocks noGrp="1"/>
          </p:cNvSpPr>
          <p:nvPr>
            <p:ph sz="quarter" idx="4"/>
          </p:nvPr>
        </p:nvSpPr>
        <p:spPr>
          <a:xfrm>
            <a:off x="4645025" y="2174875"/>
            <a:ext cx="4356100" cy="3951288"/>
          </a:xfrm>
        </p:spPr>
        <p:txBody>
          <a:bodyPr/>
          <a:lstStyle/>
          <a:p>
            <a:r>
              <a:rPr lang="es-HN" altLang="es-HN" sz="1800" smtClean="0"/>
              <a:t>DIRECCION EJECUTIVA DE INGRESOS</a:t>
            </a:r>
          </a:p>
          <a:p>
            <a:r>
              <a:rPr lang="es-HN" altLang="es-HN" sz="1800" smtClean="0"/>
              <a:t>SERETARIA DE INDUSTRIA Y COMERCIO</a:t>
            </a:r>
          </a:p>
          <a:p>
            <a:r>
              <a:rPr lang="es-HN" altLang="es-HN" sz="1800" smtClean="0"/>
              <a:t>DIRECCION DE ACCESO A LA INFORMACION PUBLICA</a:t>
            </a:r>
          </a:p>
          <a:p>
            <a:r>
              <a:rPr lang="es-HN" altLang="es-HN" sz="1800" smtClean="0"/>
              <a:t>SECRETARIA DE FINANZAS PUBLICAS.</a:t>
            </a:r>
          </a:p>
          <a:p>
            <a:endParaRPr lang="es-HN" altLang="es-HN" sz="1800" smtClean="0"/>
          </a:p>
        </p:txBody>
      </p:sp>
      <p:sp>
        <p:nvSpPr>
          <p:cNvPr id="10247" name="AutoShape 9"/>
          <p:cNvSpPr>
            <a:spLocks noChangeAspect="1" noChangeArrowheads="1" noTextEdit="1"/>
          </p:cNvSpPr>
          <p:nvPr/>
        </p:nvSpPr>
        <p:spPr bwMode="gray">
          <a:xfrm flipH="1">
            <a:off x="4733925" y="2844800"/>
            <a:ext cx="857250" cy="1189038"/>
          </a:xfrm>
          <a:prstGeom prst="rect">
            <a:avLst/>
          </a:prstGeom>
          <a:noFill/>
          <a:ln w="9525">
            <a:noFill/>
            <a:miter lim="800000"/>
            <a:headEnd/>
            <a:tailEnd/>
          </a:ln>
        </p:spPr>
        <p:txBody>
          <a:bodyPr/>
          <a:lstStyle/>
          <a:p>
            <a:endParaRPr lang="es-MX" smtClean="0">
              <a:solidFill>
                <a:srgbClr val="000000"/>
              </a:solidFill>
              <a:cs typeface="Arial" charset="0"/>
            </a:endParaRPr>
          </a:p>
        </p:txBody>
      </p:sp>
      <p:sp>
        <p:nvSpPr>
          <p:cNvPr id="10248" name="1 CuadroTexto"/>
          <p:cNvSpPr txBox="1">
            <a:spLocks noChangeArrowheads="1"/>
          </p:cNvSpPr>
          <p:nvPr/>
        </p:nvSpPr>
        <p:spPr bwMode="auto">
          <a:xfrm>
            <a:off x="5076825" y="3757613"/>
            <a:ext cx="3816350" cy="646112"/>
          </a:xfrm>
          <a:prstGeom prst="rect">
            <a:avLst/>
          </a:prstGeom>
          <a:noFill/>
          <a:ln w="9525">
            <a:noFill/>
            <a:miter lim="800000"/>
            <a:headEnd/>
            <a:tailEnd/>
          </a:ln>
        </p:spPr>
        <p:txBody>
          <a:bodyPr>
            <a:spAutoFit/>
          </a:bodyPr>
          <a:lstStyle/>
          <a:p>
            <a:endParaRPr lang="es-ES" altLang="es-HN" smtClean="0">
              <a:solidFill>
                <a:srgbClr val="FF0000"/>
              </a:solidFill>
              <a:ea typeface="ＭＳ Ｐゴシック" charset="-128"/>
              <a:cs typeface="Arial" charset="0"/>
            </a:endParaRPr>
          </a:p>
          <a:p>
            <a:endParaRPr lang="es-ES" altLang="es-HN" smtClean="0">
              <a:solidFill>
                <a:srgbClr val="000000"/>
              </a:solidFill>
              <a:ea typeface="ＭＳ Ｐゴシック" charset="-128"/>
              <a:cs typeface="Arial" charset="0"/>
            </a:endParaRPr>
          </a:p>
        </p:txBody>
      </p:sp>
      <p:pic>
        <p:nvPicPr>
          <p:cNvPr id="10249" name="Picture 13" descr="C:\Users\CASTILLO\Desktop\EWQAERW.png"/>
          <p:cNvPicPr>
            <a:picLocks noChangeAspect="1" noChangeArrowheads="1"/>
          </p:cNvPicPr>
          <p:nvPr/>
        </p:nvPicPr>
        <p:blipFill>
          <a:blip r:embed="rId3" cstate="print"/>
          <a:srcRect/>
          <a:stretch>
            <a:fillRect/>
          </a:stretch>
        </p:blipFill>
        <p:spPr bwMode="auto">
          <a:xfrm>
            <a:off x="7848600" y="5867400"/>
            <a:ext cx="946150" cy="946150"/>
          </a:xfrm>
          <a:prstGeom prst="rect">
            <a:avLst/>
          </a:prstGeom>
          <a:noFill/>
          <a:ln w="9525">
            <a:noFill/>
            <a:miter lim="800000"/>
            <a:headEnd/>
            <a:tailEnd/>
          </a:ln>
        </p:spPr>
      </p:pic>
      <p:sp>
        <p:nvSpPr>
          <p:cNvPr id="9" name="8 Rectángulo"/>
          <p:cNvSpPr/>
          <p:nvPr/>
        </p:nvSpPr>
        <p:spPr>
          <a:xfrm>
            <a:off x="6156325" y="188913"/>
            <a:ext cx="2736850" cy="496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sp>
        <p:nvSpPr>
          <p:cNvPr id="10251" name="AutoShape 11" descr="data:image/jpeg;base64,/9j/4AAQSkZJRgABAQAAAQABAAD/2wCEAAkGBggGEREIBxQUFBEWFhcYGBYSFRIUExsXGBIhFRYXGRQXHiYfGRklHBYWIC8hIycpLC04GB4xNTAqNSYrLCkBCQoKDgwOGg8PGSwkHyU0MC8wKSwsLCk1LjUsLDUsLDUpKTE1KiwtNTUtLCwqNSwsLSksLioqLDAsLSwsLiksLP/AABEIAL0BCwMBIgACEQEDEQH/xAAcAAEAAwEBAQEBAAAAAAAAAAAABgcIBQQBAwL/xABIEAACAQIDAwYGEAUDBQEAAAAAAQIDEQQFBgcSIRMiMVFhgRVBcXKCkRQXMjQ1U2JzdJKToaKxstEjUrPD0jNCQyVjg6PxFv/EABoBAQADAQEBAAAAAAAAAAAAAAACAwUEAQb/xAAxEQEAAgECAwUGBQUAAAAAAAAAAQIRAwQSMUEFEyFh8BQzgaGxwTJCUXGRFSIk4fH/2gAMAwEAAhEDEQA/ALxAAAAAAAAAAAAAAAAAAAAAAAAAAAAAAAAAAAAAAAAAAAAAAAAAAAAAAAAAAAAAAAAAAAAAAAAAAAAAAAAAAAAAAAAAAAAAAAAAAAAAAAAAAAAAAAAAAAAAAAAAAAAAAAAAAAAAAAAAAAAAAAAAAAAAAAAAAAAAAAAAAAAAAAAAAAAAAAAAAAAAAAAAAAAAc3P9QYHTVF4/M2401KMbxjKTvJ2XBcSNe3HpT4yp9jV/Y/PbP8GS+dpfqKDNjZbLT19PitnOVVrzEtAe3HpT4yp9jV/Y/ujtf0nVe46049sqNZL1qJBck2L1s6w1DMY4qMVVpxnuui5W3o3tffV+nqI5rPQOY6LlB4lxqUpu0akE0t5K+7KL9zK3HpafHjwdrK7XZ3twVtOfXkcVo8WicBmGEzSEcVgJxqU5dEoSUo+tePsP0r1oYaMq1T3MU2/HwSuyidjWc4nBY+OXwb5KvGalHxb0KbnGduvmtd/Yi7s4971/mp/oZnbnbdxq8GfBOtsxlFFtk0m+PKVPsav7D249KfGVPsav7GfodC8i/Imuh9m1TWtGpjIV1S3Km5Z03O/MUr33lb3X3Gtqdn7bSrxXmYj15K4vaVmrbHpN8OUqfY1f2JHkmpcp1HF1MprQqW6Urqa6t6ErSXeil9V7I8y03RlmFCpGvTgrz3YuE4x8ct1t3ivHx4dNum0TyDOcTp/EUswwbalCSv1ON+dB9aauv/hV7BoatJto2n1/D3jmJ8Wgs/2hZHpmt7BzSVSNTdUuFKpJOLvZqSVnxTXcefLNqemM1qwwdCs1ObUY79OpCLk3ZLeasm31kX26ZNytPDZxTXGEnSl5s+dB9zjJemU6m1xX3Hm22OjraUXzOS15iWtwcbR2c+H8Dhswk7ylTW/58eZU/FFnZMa1Zraaz0WubqDUOA0zR9nZpJxp7yjwi5Nt9CSXHxN9xzNP7Qcj1PV9g5XKcp7rk705xSimk221bpkvWQTbtm+9PC5TB9ClVku18yn9yqes9ewnJ+Tp4nNprjKSpRfZFb0/W5RXomh7LSu1762c9PXzQ4p4sLLzTMsNk9Gpj8a92nTi5Sdm3ZdSXS+wiXtx6U+MqfY1f2PBtuzj2HgqeXwfOr1FdfIp89/i5Mo/clbfs7XtfxXSTav18V60XbPYU1tPjvlG15icQ0zp3W+SapcqWVVd6cVdwlGcJ2va6Ukrq7XR0XXWd0zBo/Onp7G4fMG7RjNKfzcuZP8AC2+5Gnk78Tl3u1jb3jh5SlS2X0AHCmAAAAAAAAAAAAAAAAgm2f4Ml87S/UUGi/Ns/wAGS+dpfqKDR9L2X7j4yo1ObTWhfg3A/R6X9NEI2459hlSpZJCzquaqy+TGKcY37ZNvui+tE30L8G4H6PS/pop/abovN8nrTzjGVOXp1Z8aiTi4yfuYShd7qskk07cEuHC+dtK0ndTNp5TOPNO34XX2J6Yq1608/rq1OClCn8qcuE5LsjG8fLJ9TLazj3vX+an+hlKbPtqNfTm5lua8/CdCaS36V3e6t7qN3dp8erqd05nVhWw1WpSacXSm007pp020010o839dSNfivy6FMY8GVYdC8i/Iu7YT7zxP0j+zApGHQvIvyLu2E+88T9I/swNXtL3E/BXTmkm0TP8ADZBgK869nKpCVKnH+aU4uPqSbk/J2opHQGmKmqcZTw6T5KDU6r8ShF3tfrk1uryt+JlibXNFZxnX/V8JU5SnSh/oWalFdM5Qd+e3a7Vk7RVr2sVzo7W+YaNqOpg92VKTXKU5WtK3Q1K14ySbs+jrTOfZ0xtrd1ObT8vX1St+LxX7rDJf/wBBgsTl6V5Sg3Hz48+H4kjMJqXT+f4PU1CGY5e7wl0p23oyXTGS8Ul+z6GjPu0PJvAWY4nDxVoSlykOrdqc7h2KTlH0SHZd5ra2lb9/tL3UjqsPYVnCq0MRlU3xpzVSPm1FZ28koX9MtEzvspzjwTmVGMnzaydGXp8YfjjBd5eWq838A4LE5iumFOTj575sPxOJyb/RmNxiPzf8SpPgz9r/ADhZ1mGKxcXeCm4Rt/LTW4mvLuuXpF9aHyd5DgMNgpq0lBSn58+fP1OTXcZ/0Xk/h7H4XAz4xlUTn5kOfO/lUWu80vjMVTwNOeKr8IQjKUn2RW8/uR0dpTw1po19dI+6NOsqH2x5x4SzF4aD5tCEafZvPnz/AFRXonux2kHS07Rx9v4iq+yH17lX+F+jkpdxCYLEaoxaT/1cTW9UqtTj3Le+40tjMmw+Lws8otalKk6SXVHc3F6lb1F241PZa6VI6c/hz+ryscWZZY8ppHZxnbz7LsPXm7zjHk59e9T5t32tKMvSM44ihUws5UKytOMnGS+VF2f3plobC865KriMnqPhOKqwXyo82fe04fVZd2lpcejxR08XlJxK5AAfMrwAAAAAAAAAAAAAAAEE2z/BkvnaX6ig0X5tn+DJfO0v1FBo+l7L9x8ZUanNprQvwbgfo9L+mj7rjCU8bl2NpVejkKku+EHOL7pRTPmhfg3A/R6X9NEd2saxwmVYWrlNCalia0dxxi03CEvdyl1XjdJdLv1JmLSlr7jFf1+63P8AaocuzZfnFTMcoxGErO7oKpBeY6W/Fd15LyJFJl1bLMpqYHKcVi6qty/KSj5kaW4n3tSfqN3tHHdeP6xhTTmpSHQvIvyLu2E+88T9I/swKRh0LyL8i7thPvPE/SP7MB2l7ifgU5rKMtamwlPAYzF4WhwhCvVjFdSVRpLuXA0dqXU+X6WoyxmYSS4Pdhdb85eKMV4/L0LpZmXGYqpj6lTFV+M5zlOXnSk5P72cfZNLRxW6J6krE2HZxUw+KrZW3zKtNzS6p02lfvjJ381HV27ZNvRw2cU10N0Z+R3nD1NTXpI5Gw/KquIxlXMbcylScb/LqNWX1YyfeustLW+S+H8BicDFXm4OUOvfhz4etxS7yO41I0t7Fo8s+v2IjNWaKFephpRr0HacZKUX1Si7xfrSLd2uaohjsuwVPDPhit2q0n/sjBSs/TnH6pT/AE8T04rMMRjY0aFd3jSg4Q7IupKp+c33JdRrauhGpel5/L6+quJxCydhWT8rWxOazXCEVSj503vT70ox+sS/a/m/gzLalGDtKvKNJde6+dP8MWvSPTssyjwRltBTVp1b1pf+TjH8CgivtuGceysXRy2D4Uae9Lz6jv8AdGMfrGPH+Rvc9I+3+1nKqL6CzbLcixtPMs33tympOKhHee+47seF1wSlJ37EWv7demf+/wDZL/IrvTGyvNdUYeOZ4epSpwk5KKqb+81GW63zU+F0/UdX2is6+Pw//t/xOvcxtdS+dS3jHgjXiiPBENZZhl+bY2vj8p3uSqSU7TjutScVv8L+OV33n56Tzl6fxmHzH/bCa3vMlzKn4ZSO1qvZhmekqHhHE1KVSG/GLVPfut69m95LhdJd6Ied2n3epp8NZzHJGcxLWyafFH0i+zXOvDmXYerN3nBclPr3qfNTfa47svSJQfI6lJpaaz0dETkABB6AAAAAAAAAAAAAIRthw9bE5bKnh4ynLlaXCEXJ+66lxKL8DZl8RX+yq/4mqwaO2386FOCK5QtTM5Zgg9S04qjT9mqCVlFeyVFLqUVwS7Dz0dP5xinu0cPiJSfVRqt/pNTg6P6rMcqR/KPd+akNIbHMwx844jUS5GiuPJ3Tqz7Hu8ILtvfsXSXDj8PChhquHw0UoqlKMYxXBJU2kkl6rHuBwa+6vrWi1unROKxDKUcmzKy/gVuhf8VX/E9eFpagwKcMHHF003dqmsRBN2tdqNrvgaiBoT2tM86fNDu/Nlirlmc4uW/VpYmc345U60pPvabJDp7ZVqHO5Ll6bw9Lxzrrdduyl7pvy2XaaGBC/at5jFaxHze93Dl6c07gtL0I5fl65q4uTtvSk+mUn42/uskuCOoAZNrTaczzWM3610pjcrx+JoYWjUlTc3ODhTqSjuz56SaVuF3H0Tn5VpfMszr0cFKjWiqk4xcpUqiSTlaUm2uFld9xqAGtXtW8V4eHx/XKvu38U6cKEVTpq0YpJJeJJWX3GatR0811BjMRmCoV/wCLUbinSq+5vu010fyqKNMA5NruvZ5m2MzKVq5c/IMqjkmGoZdD/jpxjfrajzn3u77zoAHJMzacyk5Grcn8P4LE5cvdTpvd89c6H4lEzX4FzP4iv9jV/wATVYO7a72dvE1xnKFq8SotiWIxuX1cRlmMp1YQnFVIucKkY70ebJXatdxcfqFugHPuNbvrzfGMpRGIwAAoegAAA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0" y="-865188"/>
            <a:ext cx="2543175" cy="1790701"/>
          </a:xfrm>
          <a:prstGeom prst="rect">
            <a:avLst/>
          </a:prstGeom>
          <a:noFill/>
          <a:ln w="9525">
            <a:noFill/>
            <a:miter lim="800000"/>
            <a:headEnd/>
            <a:tailEnd/>
          </a:ln>
        </p:spPr>
        <p:txBody>
          <a:bodyPr/>
          <a:lstStyle/>
          <a:p>
            <a:endParaRPr lang="es-HN" altLang="es-HN" smtClean="0">
              <a:solidFill>
                <a:srgbClr val="000000"/>
              </a:solidFill>
              <a:ea typeface="ＭＳ Ｐゴシック" charset="-128"/>
              <a:cs typeface="Arial" charset="0"/>
            </a:endParaRPr>
          </a:p>
        </p:txBody>
      </p:sp>
    </p:spTree>
  </p:cSld>
  <p:clrMapOvr>
    <a:masterClrMapping/>
  </p:clrMapOvr>
  <p:transition spd="slow">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ogos\Images\Copia de Fondo presentación PNEF2.jpg"/>
          <p:cNvPicPr>
            <a:picLocks noChangeAspect="1" noChangeArrowheads="1"/>
          </p:cNvPicPr>
          <p:nvPr/>
        </p:nvPicPr>
        <p:blipFill>
          <a:blip r:embed="rId2" cstate="print"/>
          <a:srcRect/>
          <a:stretch>
            <a:fillRect/>
          </a:stretch>
        </p:blipFill>
        <p:spPr bwMode="auto">
          <a:xfrm>
            <a:off x="-500063" y="-285750"/>
            <a:ext cx="10158413" cy="7621588"/>
          </a:xfrm>
          <a:prstGeom prst="rect">
            <a:avLst/>
          </a:prstGeom>
          <a:noFill/>
          <a:ln w="9525">
            <a:noFill/>
            <a:miter lim="800000"/>
            <a:headEnd/>
            <a:tailEnd/>
          </a:ln>
        </p:spPr>
      </p:pic>
      <p:sp>
        <p:nvSpPr>
          <p:cNvPr id="3075" name="Rectangle 1"/>
          <p:cNvSpPr>
            <a:spLocks noChangeArrowheads="1"/>
          </p:cNvSpPr>
          <p:nvPr/>
        </p:nvSpPr>
        <p:spPr bwMode="auto">
          <a:xfrm>
            <a:off x="0" y="-41275"/>
            <a:ext cx="236538" cy="539750"/>
          </a:xfrm>
          <a:prstGeom prst="rect">
            <a:avLst/>
          </a:prstGeom>
          <a:noFill/>
          <a:ln w="9525">
            <a:noFill/>
            <a:miter lim="800000"/>
            <a:headEnd/>
            <a:tailEnd/>
          </a:ln>
        </p:spPr>
        <p:txBody>
          <a:bodyPr wrap="none" anchor="ctr">
            <a:spAutoFit/>
          </a:bodyPr>
          <a:lstStyle/>
          <a:p>
            <a:pPr eaLnBrk="0" hangingPunct="0"/>
            <a:r>
              <a:rPr lang="es-ES" sz="1100">
                <a:latin typeface="Verdana" pitchFamily="34" charset="0"/>
                <a:ea typeface="Times New Roman" pitchFamily="18" charset="0"/>
                <a:cs typeface="Arial" charset="0"/>
              </a:rPr>
              <a:t>.</a:t>
            </a:r>
            <a:endParaRPr lang="es-MX" sz="1100">
              <a:ea typeface="Times New Roman" pitchFamily="18" charset="0"/>
              <a:cs typeface="Arial" charset="0"/>
            </a:endParaRPr>
          </a:p>
          <a:p>
            <a:pPr eaLnBrk="0" hangingPunct="0"/>
            <a:endParaRPr lang="es-MX">
              <a:ea typeface="Times New Roman" pitchFamily="18" charset="0"/>
              <a:cs typeface="Arial" charset="0"/>
            </a:endParaRPr>
          </a:p>
        </p:txBody>
      </p:sp>
      <p:sp>
        <p:nvSpPr>
          <p:cNvPr id="8" name="7 Rectángulo"/>
          <p:cNvSpPr/>
          <p:nvPr/>
        </p:nvSpPr>
        <p:spPr>
          <a:xfrm>
            <a:off x="344724" y="836712"/>
            <a:ext cx="8799276" cy="1323439"/>
          </a:xfrm>
          <a:prstGeom prst="rect">
            <a:avLst/>
          </a:prstGeom>
          <a:noFill/>
        </p:spPr>
        <p:txBody>
          <a:bodyPr>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Actividades del PNEF - Honduras</a:t>
            </a:r>
          </a:p>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 jóvenes universitarios</a:t>
            </a:r>
          </a:p>
        </p:txBody>
      </p:sp>
      <p:sp>
        <p:nvSpPr>
          <p:cNvPr id="9" name="8 CuadroTexto"/>
          <p:cNvSpPr txBox="1"/>
          <p:nvPr/>
        </p:nvSpPr>
        <p:spPr>
          <a:xfrm>
            <a:off x="1619250" y="2276475"/>
            <a:ext cx="4824413" cy="2308225"/>
          </a:xfrm>
          <a:prstGeom prst="rect">
            <a:avLst/>
          </a:prstGeom>
          <a:solidFill>
            <a:schemeClr val="tx2">
              <a:lumMod val="50000"/>
            </a:schemeClr>
          </a:solidFill>
        </p:spPr>
        <p:txBody>
          <a:bodyPr>
            <a:spAutoFit/>
          </a:bodyPr>
          <a:lstStyle/>
          <a:p>
            <a:pPr>
              <a:defRPr/>
            </a:pPr>
            <a:endParaRPr lang="es-ES_tradnl" dirty="0"/>
          </a:p>
          <a:p>
            <a:pPr>
              <a:defRPr/>
            </a:pPr>
            <a:endParaRPr lang="es-ES_tradnl" dirty="0"/>
          </a:p>
          <a:p>
            <a:pPr>
              <a:defRPr/>
            </a:pPr>
            <a:endParaRPr lang="es-ES_tradnl" dirty="0"/>
          </a:p>
          <a:p>
            <a:pPr>
              <a:defRPr/>
            </a:pPr>
            <a:endParaRPr lang="es-ES_tradnl" dirty="0"/>
          </a:p>
          <a:p>
            <a:pPr>
              <a:defRPr/>
            </a:pPr>
            <a:endParaRPr lang="es-ES_tradnl" dirty="0"/>
          </a:p>
          <a:p>
            <a:pPr>
              <a:defRPr/>
            </a:pPr>
            <a:endParaRPr lang="es-ES_tradnl" dirty="0"/>
          </a:p>
          <a:p>
            <a:pPr>
              <a:defRPr/>
            </a:pPr>
            <a:endParaRPr lang="es-ES_tradnl" dirty="0"/>
          </a:p>
          <a:p>
            <a:pPr>
              <a:defRPr/>
            </a:pPr>
            <a:endParaRPr lang="es-MX" dirty="0"/>
          </a:p>
        </p:txBody>
      </p:sp>
      <p:sp>
        <p:nvSpPr>
          <p:cNvPr id="3078" name="10 CuadroTexto"/>
          <p:cNvSpPr txBox="1">
            <a:spLocks noChangeArrowheads="1"/>
          </p:cNvSpPr>
          <p:nvPr/>
        </p:nvSpPr>
        <p:spPr bwMode="auto">
          <a:xfrm>
            <a:off x="2627313" y="3284538"/>
            <a:ext cx="4824412" cy="2308225"/>
          </a:xfrm>
          <a:prstGeom prst="rect">
            <a:avLst/>
          </a:prstGeom>
          <a:solidFill>
            <a:srgbClr val="92D050"/>
          </a:solidFill>
          <a:ln w="9525">
            <a:solidFill>
              <a:srgbClr val="00B050"/>
            </a:solidFill>
            <a:miter lim="800000"/>
            <a:headEnd/>
            <a:tailEnd/>
          </a:ln>
        </p:spPr>
        <p:txBody>
          <a:bodyPr>
            <a:spAutoFit/>
          </a:bodyPr>
          <a:lstStyle/>
          <a:p>
            <a:endParaRPr lang="es-ES_tradnl"/>
          </a:p>
          <a:p>
            <a:endParaRPr lang="es-ES_tradnl"/>
          </a:p>
          <a:p>
            <a:endParaRPr lang="es-ES_tradnl"/>
          </a:p>
          <a:p>
            <a:endParaRPr lang="es-ES_tradnl"/>
          </a:p>
          <a:p>
            <a:endParaRPr lang="es-ES_tradnl"/>
          </a:p>
          <a:p>
            <a:endParaRPr lang="es-ES_tradnl"/>
          </a:p>
          <a:p>
            <a:endParaRPr lang="es-ES_tradnl"/>
          </a:p>
          <a:p>
            <a:endParaRPr lang="es-MX"/>
          </a:p>
        </p:txBody>
      </p:sp>
      <p:pic>
        <p:nvPicPr>
          <p:cNvPr id="3079" name="Picture 5" descr="http://www.eltiempo.com/economia/bienestar/IMAGEN/IMAGEN-9005064-2.jpg"/>
          <p:cNvPicPr>
            <a:picLocks noChangeAspect="1" noChangeArrowheads="1"/>
          </p:cNvPicPr>
          <p:nvPr/>
        </p:nvPicPr>
        <p:blipFill>
          <a:blip r:embed="rId3" cstate="print"/>
          <a:srcRect/>
          <a:stretch>
            <a:fillRect/>
          </a:stretch>
        </p:blipFill>
        <p:spPr bwMode="auto">
          <a:xfrm>
            <a:off x="2124075" y="2708275"/>
            <a:ext cx="5003800" cy="251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9"/>
          <p:cNvSpPr>
            <a:spLocks noChangeAspect="1" noChangeArrowheads="1" noTextEdit="1"/>
          </p:cNvSpPr>
          <p:nvPr/>
        </p:nvSpPr>
        <p:spPr bwMode="gray">
          <a:xfrm flipH="1">
            <a:off x="4733925" y="2492375"/>
            <a:ext cx="857250" cy="1189038"/>
          </a:xfrm>
          <a:prstGeom prst="rect">
            <a:avLst/>
          </a:prstGeom>
          <a:noFill/>
          <a:ln w="9525">
            <a:noFill/>
            <a:miter lim="800000"/>
            <a:headEnd/>
            <a:tailEnd/>
          </a:ln>
        </p:spPr>
        <p:txBody>
          <a:bodyPr/>
          <a:lstStyle/>
          <a:p>
            <a:endParaRPr lang="es-MX" smtClean="0">
              <a:solidFill>
                <a:srgbClr val="000000"/>
              </a:solidFill>
              <a:cs typeface="Arial" charset="0"/>
            </a:endParaRPr>
          </a:p>
        </p:txBody>
      </p:sp>
      <p:sp>
        <p:nvSpPr>
          <p:cNvPr id="11267" name="4 Rectángulo"/>
          <p:cNvSpPr>
            <a:spLocks noChangeArrowheads="1"/>
          </p:cNvSpPr>
          <p:nvPr/>
        </p:nvSpPr>
        <p:spPr bwMode="auto">
          <a:xfrm>
            <a:off x="539750" y="3857625"/>
            <a:ext cx="2227263" cy="261938"/>
          </a:xfrm>
          <a:prstGeom prst="rect">
            <a:avLst/>
          </a:prstGeom>
          <a:noFill/>
          <a:ln w="9525">
            <a:noFill/>
            <a:miter lim="800000"/>
            <a:headEnd/>
            <a:tailEnd/>
          </a:ln>
        </p:spPr>
        <p:txBody>
          <a:bodyPr>
            <a:spAutoFit/>
          </a:bodyPr>
          <a:lstStyle/>
          <a:p>
            <a:r>
              <a:rPr lang="es-ES" altLang="es-HN" sz="1100" smtClean="0">
                <a:solidFill>
                  <a:srgbClr val="FFFFFF"/>
                </a:solidFill>
                <a:ea typeface="ＭＳ Ｐゴシック" charset="-128"/>
                <a:cs typeface="Arial" charset="0"/>
              </a:rPr>
              <a:t>una parte se destina a consumo </a:t>
            </a:r>
          </a:p>
        </p:txBody>
      </p:sp>
      <p:sp>
        <p:nvSpPr>
          <p:cNvPr id="11268" name="40 Rectángulo"/>
          <p:cNvSpPr>
            <a:spLocks noChangeArrowheads="1"/>
          </p:cNvSpPr>
          <p:nvPr/>
        </p:nvSpPr>
        <p:spPr bwMode="auto">
          <a:xfrm>
            <a:off x="3773488" y="2573338"/>
            <a:ext cx="1697037" cy="276225"/>
          </a:xfrm>
          <a:prstGeom prst="rect">
            <a:avLst/>
          </a:prstGeom>
          <a:noFill/>
          <a:ln w="9525">
            <a:noFill/>
            <a:miter lim="800000"/>
            <a:headEnd/>
            <a:tailEnd/>
          </a:ln>
        </p:spPr>
        <p:txBody>
          <a:bodyPr>
            <a:spAutoFit/>
          </a:bodyPr>
          <a:lstStyle/>
          <a:p>
            <a:pPr algn="ctr"/>
            <a:r>
              <a:rPr lang="es-ES" altLang="es-HN" sz="1200" smtClean="0">
                <a:solidFill>
                  <a:srgbClr val="234BAD"/>
                </a:solidFill>
                <a:ea typeface="ＭＳ Ｐゴシック" charset="-128"/>
                <a:cs typeface="Arial" charset="0"/>
              </a:rPr>
              <a:t>"</a:t>
            </a:r>
          </a:p>
        </p:txBody>
      </p:sp>
      <p:pic>
        <p:nvPicPr>
          <p:cNvPr id="11269" name="Picture 13" descr="C:\Users\CASTILLO\Desktop\EWQAERW.png"/>
          <p:cNvPicPr>
            <a:picLocks noChangeAspect="1" noChangeArrowheads="1"/>
          </p:cNvPicPr>
          <p:nvPr/>
        </p:nvPicPr>
        <p:blipFill>
          <a:blip r:embed="rId2" cstate="print"/>
          <a:srcRect/>
          <a:stretch>
            <a:fillRect/>
          </a:stretch>
        </p:blipFill>
        <p:spPr bwMode="auto">
          <a:xfrm>
            <a:off x="7956550" y="6021388"/>
            <a:ext cx="792163" cy="792162"/>
          </a:xfrm>
          <a:prstGeom prst="rect">
            <a:avLst/>
          </a:prstGeom>
          <a:noFill/>
          <a:ln w="9525">
            <a:noFill/>
            <a:miter lim="800000"/>
            <a:headEnd/>
            <a:tailEnd/>
          </a:ln>
        </p:spPr>
      </p:pic>
      <p:sp>
        <p:nvSpPr>
          <p:cNvPr id="45" name="44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grpSp>
        <p:nvGrpSpPr>
          <p:cNvPr id="2" name="8 Grupo"/>
          <p:cNvGrpSpPr>
            <a:grpSpLocks/>
          </p:cNvGrpSpPr>
          <p:nvPr/>
        </p:nvGrpSpPr>
        <p:grpSpPr bwMode="auto">
          <a:xfrm>
            <a:off x="5437188" y="76200"/>
            <a:ext cx="3554412" cy="585788"/>
            <a:chOff x="5337970" y="78972"/>
            <a:chExt cx="3555205" cy="586139"/>
          </a:xfrm>
        </p:grpSpPr>
        <p:sp>
          <p:nvSpPr>
            <p:cNvPr id="13" name="10 Rectángulo"/>
            <p:cNvSpPr/>
            <p:nvPr/>
          </p:nvSpPr>
          <p:spPr>
            <a:xfrm>
              <a:off x="6155714" y="188576"/>
              <a:ext cx="2737461" cy="36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11278" name="3 Imagen"/>
            <p:cNvPicPr>
              <a:picLocks noChangeAspect="1"/>
            </p:cNvPicPr>
            <p:nvPr/>
          </p:nvPicPr>
          <p:blipFill>
            <a:blip r:embed="rId3" cstate="print"/>
            <a:srcRect/>
            <a:stretch>
              <a:fillRect/>
            </a:stretch>
          </p:blipFill>
          <p:spPr bwMode="auto">
            <a:xfrm>
              <a:off x="6233329" y="239286"/>
              <a:ext cx="1089664" cy="338138"/>
            </a:xfrm>
            <a:prstGeom prst="rect">
              <a:avLst/>
            </a:prstGeom>
            <a:noFill/>
            <a:ln w="9525">
              <a:noFill/>
              <a:miter lim="800000"/>
              <a:headEnd/>
              <a:tailEnd/>
            </a:ln>
          </p:spPr>
        </p:pic>
        <p:pic>
          <p:nvPicPr>
            <p:cNvPr id="11279" name="4 Imagen"/>
            <p:cNvPicPr>
              <a:picLocks noChangeAspect="1"/>
            </p:cNvPicPr>
            <p:nvPr/>
          </p:nvPicPr>
          <p:blipFill>
            <a:blip r:embed="rId4" cstate="print"/>
            <a:srcRect/>
            <a:stretch>
              <a:fillRect/>
            </a:stretch>
          </p:blipFill>
          <p:spPr bwMode="auto">
            <a:xfrm>
              <a:off x="5337970" y="110758"/>
              <a:ext cx="737394" cy="516671"/>
            </a:xfrm>
            <a:prstGeom prst="rect">
              <a:avLst/>
            </a:prstGeom>
            <a:noFill/>
            <a:ln w="9525">
              <a:noFill/>
              <a:miter lim="800000"/>
              <a:headEnd/>
              <a:tailEnd/>
            </a:ln>
          </p:spPr>
        </p:pic>
        <p:pic>
          <p:nvPicPr>
            <p:cNvPr id="11280" name="6 Imagen"/>
            <p:cNvPicPr>
              <a:picLocks noChangeAspect="1"/>
            </p:cNvPicPr>
            <p:nvPr/>
          </p:nvPicPr>
          <p:blipFill>
            <a:blip r:embed="rId5" cstate="print"/>
            <a:srcRect/>
            <a:stretch>
              <a:fillRect/>
            </a:stretch>
          </p:blipFill>
          <p:spPr bwMode="auto">
            <a:xfrm>
              <a:off x="7475537" y="78972"/>
              <a:ext cx="454026" cy="529697"/>
            </a:xfrm>
            <a:prstGeom prst="rect">
              <a:avLst/>
            </a:prstGeom>
            <a:noFill/>
            <a:ln w="9525">
              <a:noFill/>
              <a:miter lim="800000"/>
              <a:headEnd/>
              <a:tailEnd/>
            </a:ln>
          </p:spPr>
        </p:pic>
        <p:pic>
          <p:nvPicPr>
            <p:cNvPr id="11281" name="8 Imagen"/>
            <p:cNvPicPr>
              <a:picLocks noChangeAspect="1"/>
            </p:cNvPicPr>
            <p:nvPr/>
          </p:nvPicPr>
          <p:blipFill>
            <a:blip r:embed="rId6" cstate="print"/>
            <a:srcRect/>
            <a:stretch>
              <a:fillRect/>
            </a:stretch>
          </p:blipFill>
          <p:spPr bwMode="auto">
            <a:xfrm>
              <a:off x="8295480" y="188913"/>
              <a:ext cx="597695" cy="476198"/>
            </a:xfrm>
            <a:prstGeom prst="rect">
              <a:avLst/>
            </a:prstGeom>
            <a:noFill/>
            <a:ln w="9525">
              <a:noFill/>
              <a:miter lim="800000"/>
              <a:headEnd/>
              <a:tailEnd/>
            </a:ln>
          </p:spPr>
        </p:pic>
      </p:grpSp>
      <p:sp>
        <p:nvSpPr>
          <p:cNvPr id="18" name="Rectangle 2"/>
          <p:cNvSpPr>
            <a:spLocks noGrp="1" noChangeArrowheads="1"/>
          </p:cNvSpPr>
          <p:nvPr>
            <p:ph type="title"/>
          </p:nvPr>
        </p:nvSpPr>
        <p:spPr>
          <a:xfrm>
            <a:off x="998538" y="236538"/>
            <a:ext cx="4806950" cy="1143000"/>
          </a:xfrm>
        </p:spPr>
        <p:txBody>
          <a:bodyPr/>
          <a:lstStyle/>
          <a:p>
            <a:pPr eaLnBrk="1" hangingPunct="1">
              <a:defRPr/>
            </a:pPr>
            <a:r>
              <a:rPr lang="es-HN" altLang="es-HN" sz="2400" dirty="0" smtClean="0">
                <a:solidFill>
                  <a:schemeClr val="accent2"/>
                </a:solidFill>
                <a:effectLst>
                  <a:outerShdw blurRad="38100" dist="38100" dir="2700000" algn="tl">
                    <a:srgbClr val="C0C0C0"/>
                  </a:outerShdw>
                </a:effectLst>
              </a:rPr>
              <a:t>Certificar al Estudiante</a:t>
            </a:r>
          </a:p>
        </p:txBody>
      </p:sp>
      <p:sp>
        <p:nvSpPr>
          <p:cNvPr id="11273" name="11 CuadroTexto"/>
          <p:cNvSpPr txBox="1">
            <a:spLocks noChangeArrowheads="1"/>
          </p:cNvSpPr>
          <p:nvPr/>
        </p:nvSpPr>
        <p:spPr bwMode="auto">
          <a:xfrm>
            <a:off x="285750" y="1295400"/>
            <a:ext cx="8542338" cy="1477963"/>
          </a:xfrm>
          <a:prstGeom prst="rect">
            <a:avLst/>
          </a:prstGeom>
          <a:noFill/>
          <a:ln w="9525">
            <a:noFill/>
            <a:miter lim="800000"/>
            <a:headEnd/>
            <a:tailEnd/>
          </a:ln>
        </p:spPr>
        <p:txBody>
          <a:bodyPr>
            <a:spAutoFit/>
          </a:bodyPr>
          <a:lstStyle/>
          <a:p>
            <a:pPr algn="just"/>
            <a:r>
              <a:rPr lang="es-HN" altLang="es-HN" smtClean="0">
                <a:solidFill>
                  <a:srgbClr val="000000"/>
                </a:solidFill>
                <a:ea typeface="ＭＳ Ｐゴシック" charset="-128"/>
                <a:cs typeface="Arial" charset="0"/>
              </a:rPr>
              <a:t>Los estudiantes de educación superior buscan insertarse en este tipo de estudios académicos para poder obtener documentos que lo certifiquen en estudios formales, para mejorar sus hojas de vida, el proyecto Diplomado en educación fiscal patrocinado por la Dirección Ejecutiva de Ingresos le abre esta puerta a los universitarios y así colaborar con el enriquecimiento profesional.</a:t>
            </a:r>
          </a:p>
        </p:txBody>
      </p:sp>
      <p:pic>
        <p:nvPicPr>
          <p:cNvPr id="11274" name="3 Imagen"/>
          <p:cNvPicPr>
            <a:picLocks noChangeAspect="1"/>
          </p:cNvPicPr>
          <p:nvPr/>
        </p:nvPicPr>
        <p:blipFill>
          <a:blip r:embed="rId7" cstate="print"/>
          <a:srcRect/>
          <a:stretch>
            <a:fillRect/>
          </a:stretch>
        </p:blipFill>
        <p:spPr bwMode="auto">
          <a:xfrm>
            <a:off x="254000" y="2809875"/>
            <a:ext cx="3417888" cy="2563813"/>
          </a:xfrm>
          <a:prstGeom prst="rect">
            <a:avLst/>
          </a:prstGeom>
          <a:noFill/>
          <a:ln w="9525">
            <a:noFill/>
            <a:miter lim="800000"/>
            <a:headEnd/>
            <a:tailEnd/>
          </a:ln>
        </p:spPr>
      </p:pic>
      <p:pic>
        <p:nvPicPr>
          <p:cNvPr id="11275" name="4 Imagen"/>
          <p:cNvPicPr>
            <a:picLocks noChangeAspect="1"/>
          </p:cNvPicPr>
          <p:nvPr/>
        </p:nvPicPr>
        <p:blipFill>
          <a:blip r:embed="rId8" cstate="print"/>
          <a:srcRect/>
          <a:stretch>
            <a:fillRect/>
          </a:stretch>
        </p:blipFill>
        <p:spPr bwMode="auto">
          <a:xfrm>
            <a:off x="6024563" y="2833688"/>
            <a:ext cx="3097212" cy="2322512"/>
          </a:xfrm>
          <a:prstGeom prst="rect">
            <a:avLst/>
          </a:prstGeom>
          <a:noFill/>
          <a:ln w="9525">
            <a:noFill/>
            <a:miter lim="800000"/>
            <a:headEnd/>
            <a:tailEnd/>
          </a:ln>
        </p:spPr>
      </p:pic>
      <p:pic>
        <p:nvPicPr>
          <p:cNvPr id="11276" name="5 Imagen"/>
          <p:cNvPicPr>
            <a:picLocks noChangeAspect="1"/>
          </p:cNvPicPr>
          <p:nvPr/>
        </p:nvPicPr>
        <p:blipFill>
          <a:blip r:embed="rId9" cstate="print"/>
          <a:srcRect/>
          <a:stretch>
            <a:fillRect/>
          </a:stretch>
        </p:blipFill>
        <p:spPr bwMode="auto">
          <a:xfrm>
            <a:off x="3017838" y="3868738"/>
            <a:ext cx="3432175" cy="2573337"/>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11"/>
          <p:cNvSpPr>
            <a:spLocks noChangeShapeType="1"/>
          </p:cNvSpPr>
          <p:nvPr/>
        </p:nvSpPr>
        <p:spPr bwMode="auto">
          <a:xfrm>
            <a:off x="1581150" y="1031875"/>
            <a:ext cx="4719638" cy="1588"/>
          </a:xfrm>
          <a:prstGeom prst="line">
            <a:avLst/>
          </a:prstGeom>
          <a:noFill/>
          <a:ln w="25400">
            <a:solidFill>
              <a:srgbClr val="C0C0C0"/>
            </a:solidFill>
            <a:prstDash val="sysDot"/>
            <a:round/>
            <a:headEnd/>
            <a:tailEnd type="oval" w="med" len="med"/>
          </a:ln>
        </p:spPr>
        <p:txBody>
          <a:bodyPr wrap="none" anchor="ctr"/>
          <a:lstStyle/>
          <a:p>
            <a:endParaRPr lang="es-MX" smtClean="0">
              <a:solidFill>
                <a:srgbClr val="000000"/>
              </a:solidFill>
              <a:cs typeface="Arial" charset="0"/>
            </a:endParaRPr>
          </a:p>
        </p:txBody>
      </p:sp>
      <p:sp>
        <p:nvSpPr>
          <p:cNvPr id="12291" name="Text Box 13"/>
          <p:cNvSpPr txBox="1">
            <a:spLocks noChangeArrowheads="1"/>
          </p:cNvSpPr>
          <p:nvPr/>
        </p:nvSpPr>
        <p:spPr bwMode="gray">
          <a:xfrm>
            <a:off x="1193800" y="520700"/>
            <a:ext cx="354013" cy="457200"/>
          </a:xfrm>
          <a:prstGeom prst="rect">
            <a:avLst/>
          </a:prstGeom>
          <a:noFill/>
          <a:ln w="9525">
            <a:noFill/>
            <a:miter lim="800000"/>
            <a:headEnd/>
            <a:tailEnd/>
          </a:ln>
        </p:spPr>
        <p:txBody>
          <a:bodyPr wrap="none">
            <a:spAutoFit/>
          </a:bodyPr>
          <a:lstStyle/>
          <a:p>
            <a:pPr algn="ctr" eaLnBrk="0" hangingPunct="0"/>
            <a:r>
              <a:rPr lang="en-US" altLang="es-HN" sz="2400" b="1" smtClean="0">
                <a:solidFill>
                  <a:srgbClr val="FFFFFF"/>
                </a:solidFill>
                <a:ea typeface="ＭＳ Ｐゴシック" charset="-128"/>
                <a:cs typeface="Arial" charset="0"/>
              </a:rPr>
              <a:t>1</a:t>
            </a:r>
          </a:p>
        </p:txBody>
      </p:sp>
      <p:sp>
        <p:nvSpPr>
          <p:cNvPr id="14" name="13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12293" name="Picture 13" descr="C:\Users\CASTILLO\Desktop\EWQAERW.png"/>
          <p:cNvPicPr>
            <a:picLocks noChangeAspect="1" noChangeArrowheads="1"/>
          </p:cNvPicPr>
          <p:nvPr/>
        </p:nvPicPr>
        <p:blipFill>
          <a:blip r:embed="rId2" cstate="print"/>
          <a:srcRect/>
          <a:stretch>
            <a:fillRect/>
          </a:stretch>
        </p:blipFill>
        <p:spPr bwMode="auto">
          <a:xfrm>
            <a:off x="7956550" y="5876925"/>
            <a:ext cx="936625" cy="936625"/>
          </a:xfrm>
          <a:prstGeom prst="rect">
            <a:avLst/>
          </a:prstGeom>
          <a:noFill/>
          <a:ln w="9525">
            <a:noFill/>
            <a:miter lim="800000"/>
            <a:headEnd/>
            <a:tailEnd/>
          </a:ln>
        </p:spPr>
      </p:pic>
      <p:grpSp>
        <p:nvGrpSpPr>
          <p:cNvPr id="2" name="1 Grupo"/>
          <p:cNvGrpSpPr>
            <a:grpSpLocks/>
          </p:cNvGrpSpPr>
          <p:nvPr/>
        </p:nvGrpSpPr>
        <p:grpSpPr bwMode="auto">
          <a:xfrm>
            <a:off x="1001713" y="404813"/>
            <a:ext cx="762000" cy="665162"/>
            <a:chOff x="1828800" y="2060848"/>
            <a:chExt cx="762000" cy="665163"/>
          </a:xfrm>
        </p:grpSpPr>
        <p:grpSp>
          <p:nvGrpSpPr>
            <p:cNvPr id="3" name="Group 7"/>
            <p:cNvGrpSpPr>
              <a:grpSpLocks/>
            </p:cNvGrpSpPr>
            <p:nvPr/>
          </p:nvGrpSpPr>
          <p:grpSpPr bwMode="auto">
            <a:xfrm>
              <a:off x="1828800" y="2060848"/>
              <a:ext cx="762000" cy="665163"/>
              <a:chOff x="3174" y="2656"/>
              <a:chExt cx="1549" cy="1351"/>
            </a:xfrm>
          </p:grpSpPr>
          <p:sp>
            <p:nvSpPr>
              <p:cNvPr id="1230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1230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19"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grpSp>
        <p:sp>
          <p:nvSpPr>
            <p:cNvPr id="12307" name="Text Box 16"/>
            <p:cNvSpPr txBox="1">
              <a:spLocks noChangeArrowheads="1"/>
            </p:cNvSpPr>
            <p:nvPr/>
          </p:nvSpPr>
          <p:spPr bwMode="gray">
            <a:xfrm>
              <a:off x="2025650" y="2159273"/>
              <a:ext cx="354013" cy="457200"/>
            </a:xfrm>
            <a:prstGeom prst="rect">
              <a:avLst/>
            </a:prstGeom>
            <a:noFill/>
            <a:ln w="9525">
              <a:noFill/>
              <a:miter lim="800000"/>
              <a:headEnd/>
              <a:tailEnd/>
            </a:ln>
          </p:spPr>
          <p:txBody>
            <a:bodyPr wrap="none">
              <a:spAutoFit/>
            </a:bodyPr>
            <a:lstStyle/>
            <a:p>
              <a:pPr algn="ctr" eaLnBrk="0" hangingPunct="0"/>
              <a:r>
                <a:rPr lang="en-US" altLang="es-HN" sz="2400" b="1" smtClean="0">
                  <a:solidFill>
                    <a:srgbClr val="FFFFFF"/>
                  </a:solidFill>
                  <a:ea typeface="ＭＳ Ｐゴシック" charset="-128"/>
                  <a:cs typeface="Arial" charset="0"/>
                </a:rPr>
                <a:t>2</a:t>
              </a:r>
            </a:p>
          </p:txBody>
        </p:sp>
      </p:grpSp>
      <p:sp>
        <p:nvSpPr>
          <p:cNvPr id="16" name="15 Rectángulo"/>
          <p:cNvSpPr/>
          <p:nvPr/>
        </p:nvSpPr>
        <p:spPr>
          <a:xfrm>
            <a:off x="2012950" y="608013"/>
            <a:ext cx="971550" cy="461962"/>
          </a:xfrm>
          <a:prstGeom prst="rect">
            <a:avLst/>
          </a:prstGeom>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s-HN" smtClean="0">
                <a:solidFill>
                  <a:srgbClr val="000000"/>
                </a:solidFill>
                <a:effectLst>
                  <a:outerShdw blurRad="38100" dist="38100" dir="2700000" algn="tl">
                    <a:srgbClr val="C0C0C0"/>
                  </a:outerShdw>
                </a:effectLst>
              </a:rPr>
              <a:t>Foros</a:t>
            </a:r>
            <a:endParaRPr lang="es-HN" altLang="es-HN" smtClean="0">
              <a:solidFill>
                <a:srgbClr val="000000"/>
              </a:solidFill>
            </a:endParaRPr>
          </a:p>
        </p:txBody>
      </p:sp>
      <p:sp>
        <p:nvSpPr>
          <p:cNvPr id="12296" name="11 CuadroTexto"/>
          <p:cNvSpPr txBox="1">
            <a:spLocks noChangeArrowheads="1"/>
          </p:cNvSpPr>
          <p:nvPr/>
        </p:nvSpPr>
        <p:spPr bwMode="auto">
          <a:xfrm>
            <a:off x="285750" y="1295400"/>
            <a:ext cx="8542338" cy="1200150"/>
          </a:xfrm>
          <a:prstGeom prst="rect">
            <a:avLst/>
          </a:prstGeom>
          <a:noFill/>
          <a:ln w="9525">
            <a:noFill/>
            <a:miter lim="800000"/>
            <a:headEnd/>
            <a:tailEnd/>
          </a:ln>
        </p:spPr>
        <p:txBody>
          <a:bodyPr>
            <a:spAutoFit/>
          </a:bodyPr>
          <a:lstStyle/>
          <a:p>
            <a:pPr algn="just"/>
            <a:r>
              <a:rPr lang="es-HN" altLang="es-HN" smtClean="0">
                <a:solidFill>
                  <a:srgbClr val="000000"/>
                </a:solidFill>
                <a:ea typeface="ＭＳ Ｐゴシック" charset="-128"/>
                <a:cs typeface="Arial" charset="0"/>
              </a:rPr>
              <a:t>Las diferentes temáticas de educación fiscal, se han vuelto para nuestra carrera de gran importancia en cada unos de nuestros periodos académicos, para actualizar y a su vez enseñar a los nuevos estudiantes que van ingresando año con año a nuestra carrera y así mantener esta enseñanza de manera constante.</a:t>
            </a:r>
          </a:p>
        </p:txBody>
      </p:sp>
      <p:pic>
        <p:nvPicPr>
          <p:cNvPr id="12297" name="2 Imagen"/>
          <p:cNvPicPr>
            <a:picLocks noChangeAspect="1"/>
          </p:cNvPicPr>
          <p:nvPr/>
        </p:nvPicPr>
        <p:blipFill>
          <a:blip r:embed="rId3" cstate="print"/>
          <a:srcRect/>
          <a:stretch>
            <a:fillRect/>
          </a:stretch>
        </p:blipFill>
        <p:spPr bwMode="auto">
          <a:xfrm>
            <a:off x="388938" y="2690813"/>
            <a:ext cx="3476625" cy="2608262"/>
          </a:xfrm>
          <a:prstGeom prst="rect">
            <a:avLst/>
          </a:prstGeom>
          <a:noFill/>
          <a:ln w="9525">
            <a:noFill/>
            <a:miter lim="800000"/>
            <a:headEnd/>
            <a:tailEnd/>
          </a:ln>
        </p:spPr>
      </p:pic>
      <p:pic>
        <p:nvPicPr>
          <p:cNvPr id="12298" name="3 Imagen"/>
          <p:cNvPicPr>
            <a:picLocks noChangeAspect="1"/>
          </p:cNvPicPr>
          <p:nvPr/>
        </p:nvPicPr>
        <p:blipFill>
          <a:blip r:embed="rId4" cstate="print"/>
          <a:srcRect/>
          <a:stretch>
            <a:fillRect/>
          </a:stretch>
        </p:blipFill>
        <p:spPr bwMode="auto">
          <a:xfrm>
            <a:off x="3598863" y="4505325"/>
            <a:ext cx="3060700" cy="2295525"/>
          </a:xfrm>
          <a:prstGeom prst="rect">
            <a:avLst/>
          </a:prstGeom>
          <a:noFill/>
          <a:ln w="9525">
            <a:noFill/>
            <a:miter lim="800000"/>
            <a:headEnd/>
            <a:tailEnd/>
          </a:ln>
        </p:spPr>
      </p:pic>
      <p:pic>
        <p:nvPicPr>
          <p:cNvPr id="12299" name="4 Imagen"/>
          <p:cNvPicPr>
            <a:picLocks noChangeAspect="1"/>
          </p:cNvPicPr>
          <p:nvPr/>
        </p:nvPicPr>
        <p:blipFill>
          <a:blip r:embed="rId5" cstate="print"/>
          <a:srcRect/>
          <a:stretch>
            <a:fillRect/>
          </a:stretch>
        </p:blipFill>
        <p:spPr bwMode="auto">
          <a:xfrm>
            <a:off x="5584825" y="2693988"/>
            <a:ext cx="3471863" cy="2605087"/>
          </a:xfrm>
          <a:prstGeom prst="rect">
            <a:avLst/>
          </a:prstGeom>
          <a:noFill/>
          <a:ln w="9525">
            <a:noFill/>
            <a:miter lim="800000"/>
            <a:headEnd/>
            <a:tailEnd/>
          </a:ln>
        </p:spPr>
      </p:pic>
      <p:grpSp>
        <p:nvGrpSpPr>
          <p:cNvPr id="4" name="8 Grupo"/>
          <p:cNvGrpSpPr>
            <a:grpSpLocks/>
          </p:cNvGrpSpPr>
          <p:nvPr/>
        </p:nvGrpSpPr>
        <p:grpSpPr bwMode="auto">
          <a:xfrm>
            <a:off x="5338763" y="79375"/>
            <a:ext cx="3554412" cy="585788"/>
            <a:chOff x="5337970" y="78972"/>
            <a:chExt cx="3555205" cy="586139"/>
          </a:xfrm>
        </p:grpSpPr>
        <p:sp>
          <p:nvSpPr>
            <p:cNvPr id="22" name="21 Rectángulo"/>
            <p:cNvSpPr/>
            <p:nvPr/>
          </p:nvSpPr>
          <p:spPr>
            <a:xfrm>
              <a:off x="6155714" y="188576"/>
              <a:ext cx="2737461" cy="36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12302" name="3 Imagen"/>
            <p:cNvPicPr>
              <a:picLocks noChangeAspect="1"/>
            </p:cNvPicPr>
            <p:nvPr/>
          </p:nvPicPr>
          <p:blipFill>
            <a:blip r:embed="rId6" cstate="print"/>
            <a:srcRect/>
            <a:stretch>
              <a:fillRect/>
            </a:stretch>
          </p:blipFill>
          <p:spPr bwMode="auto">
            <a:xfrm>
              <a:off x="6233329" y="239286"/>
              <a:ext cx="1089664" cy="338138"/>
            </a:xfrm>
            <a:prstGeom prst="rect">
              <a:avLst/>
            </a:prstGeom>
            <a:noFill/>
            <a:ln w="9525">
              <a:noFill/>
              <a:miter lim="800000"/>
              <a:headEnd/>
              <a:tailEnd/>
            </a:ln>
          </p:spPr>
        </p:pic>
        <p:pic>
          <p:nvPicPr>
            <p:cNvPr id="12303" name="4 Imagen"/>
            <p:cNvPicPr>
              <a:picLocks noChangeAspect="1"/>
            </p:cNvPicPr>
            <p:nvPr/>
          </p:nvPicPr>
          <p:blipFill>
            <a:blip r:embed="rId7" cstate="print"/>
            <a:srcRect/>
            <a:stretch>
              <a:fillRect/>
            </a:stretch>
          </p:blipFill>
          <p:spPr bwMode="auto">
            <a:xfrm>
              <a:off x="5337970" y="110758"/>
              <a:ext cx="737394" cy="516671"/>
            </a:xfrm>
            <a:prstGeom prst="rect">
              <a:avLst/>
            </a:prstGeom>
            <a:noFill/>
            <a:ln w="9525">
              <a:noFill/>
              <a:miter lim="800000"/>
              <a:headEnd/>
              <a:tailEnd/>
            </a:ln>
          </p:spPr>
        </p:pic>
        <p:pic>
          <p:nvPicPr>
            <p:cNvPr id="12304" name="6 Imagen"/>
            <p:cNvPicPr>
              <a:picLocks noChangeAspect="1"/>
            </p:cNvPicPr>
            <p:nvPr/>
          </p:nvPicPr>
          <p:blipFill>
            <a:blip r:embed="rId8" cstate="print"/>
            <a:srcRect/>
            <a:stretch>
              <a:fillRect/>
            </a:stretch>
          </p:blipFill>
          <p:spPr bwMode="auto">
            <a:xfrm>
              <a:off x="7475537" y="78972"/>
              <a:ext cx="454026" cy="529697"/>
            </a:xfrm>
            <a:prstGeom prst="rect">
              <a:avLst/>
            </a:prstGeom>
            <a:noFill/>
            <a:ln w="9525">
              <a:noFill/>
              <a:miter lim="800000"/>
              <a:headEnd/>
              <a:tailEnd/>
            </a:ln>
          </p:spPr>
        </p:pic>
        <p:pic>
          <p:nvPicPr>
            <p:cNvPr id="12305" name="8 Imagen"/>
            <p:cNvPicPr>
              <a:picLocks noChangeAspect="1"/>
            </p:cNvPicPr>
            <p:nvPr/>
          </p:nvPicPr>
          <p:blipFill>
            <a:blip r:embed="rId9" cstate="print"/>
            <a:srcRect/>
            <a:stretch>
              <a:fillRect/>
            </a:stretch>
          </p:blipFill>
          <p:spPr bwMode="auto">
            <a:xfrm>
              <a:off x="8295480" y="188913"/>
              <a:ext cx="597695" cy="476198"/>
            </a:xfrm>
            <a:prstGeom prst="rect">
              <a:avLst/>
            </a:prstGeom>
            <a:noFill/>
            <a:ln w="9525">
              <a:noFill/>
              <a:miter lim="800000"/>
              <a:headEnd/>
              <a:tailEnd/>
            </a:ln>
          </p:spPr>
        </p:pic>
      </p:grpSp>
    </p:spTree>
  </p:cSld>
  <p:clrMapOvr>
    <a:masterClrMapping/>
  </p:clrMapOvr>
  <p:transition spd="slow">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11"/>
          <p:cNvSpPr>
            <a:spLocks noChangeShapeType="1"/>
          </p:cNvSpPr>
          <p:nvPr/>
        </p:nvSpPr>
        <p:spPr bwMode="auto">
          <a:xfrm>
            <a:off x="1600200" y="1017588"/>
            <a:ext cx="4719638" cy="1587"/>
          </a:xfrm>
          <a:prstGeom prst="line">
            <a:avLst/>
          </a:prstGeom>
          <a:noFill/>
          <a:ln w="25400">
            <a:solidFill>
              <a:srgbClr val="C0C0C0"/>
            </a:solidFill>
            <a:prstDash val="sysDot"/>
            <a:round/>
            <a:headEnd/>
            <a:tailEnd type="oval" w="med" len="med"/>
          </a:ln>
        </p:spPr>
        <p:txBody>
          <a:bodyPr wrap="none" anchor="ctr"/>
          <a:lstStyle/>
          <a:p>
            <a:endParaRPr lang="es-MX" smtClean="0">
              <a:solidFill>
                <a:srgbClr val="000000"/>
              </a:solidFill>
              <a:cs typeface="Arial" charset="0"/>
            </a:endParaRPr>
          </a:p>
        </p:txBody>
      </p:sp>
      <p:sp>
        <p:nvSpPr>
          <p:cNvPr id="13315" name="Text Box 13"/>
          <p:cNvSpPr txBox="1">
            <a:spLocks noChangeArrowheads="1"/>
          </p:cNvSpPr>
          <p:nvPr/>
        </p:nvSpPr>
        <p:spPr bwMode="gray">
          <a:xfrm>
            <a:off x="1212850" y="506413"/>
            <a:ext cx="354013" cy="457200"/>
          </a:xfrm>
          <a:prstGeom prst="rect">
            <a:avLst/>
          </a:prstGeom>
          <a:noFill/>
          <a:ln w="9525">
            <a:noFill/>
            <a:miter lim="800000"/>
            <a:headEnd/>
            <a:tailEnd/>
          </a:ln>
        </p:spPr>
        <p:txBody>
          <a:bodyPr wrap="none">
            <a:spAutoFit/>
          </a:bodyPr>
          <a:lstStyle/>
          <a:p>
            <a:pPr algn="ctr" eaLnBrk="0" hangingPunct="0"/>
            <a:r>
              <a:rPr lang="en-US" altLang="es-HN" sz="2400" b="1" smtClean="0">
                <a:solidFill>
                  <a:srgbClr val="FFFFFF"/>
                </a:solidFill>
                <a:ea typeface="ＭＳ Ｐゴシック" charset="-128"/>
                <a:cs typeface="Arial" charset="0"/>
              </a:rPr>
              <a:t>1</a:t>
            </a:r>
          </a:p>
        </p:txBody>
      </p:sp>
      <p:sp>
        <p:nvSpPr>
          <p:cNvPr id="14" name="13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13317" name="Picture 13" descr="C:\Users\CASTILLO\Desktop\EWQAERW.png"/>
          <p:cNvPicPr>
            <a:picLocks noChangeAspect="1" noChangeArrowheads="1"/>
          </p:cNvPicPr>
          <p:nvPr/>
        </p:nvPicPr>
        <p:blipFill>
          <a:blip r:embed="rId2" cstate="print"/>
          <a:srcRect/>
          <a:stretch>
            <a:fillRect/>
          </a:stretch>
        </p:blipFill>
        <p:spPr bwMode="auto">
          <a:xfrm>
            <a:off x="7848600" y="5835650"/>
            <a:ext cx="1022350" cy="1022350"/>
          </a:xfrm>
          <a:prstGeom prst="rect">
            <a:avLst/>
          </a:prstGeom>
          <a:noFill/>
          <a:ln w="9525">
            <a:noFill/>
            <a:miter lim="800000"/>
            <a:headEnd/>
            <a:tailEnd/>
          </a:ln>
        </p:spPr>
      </p:pic>
      <p:grpSp>
        <p:nvGrpSpPr>
          <p:cNvPr id="2" name="1 Grupo"/>
          <p:cNvGrpSpPr>
            <a:grpSpLocks/>
          </p:cNvGrpSpPr>
          <p:nvPr/>
        </p:nvGrpSpPr>
        <p:grpSpPr bwMode="auto">
          <a:xfrm>
            <a:off x="1020763" y="390525"/>
            <a:ext cx="762000" cy="665163"/>
            <a:chOff x="1828800" y="2060848"/>
            <a:chExt cx="762000" cy="665163"/>
          </a:xfrm>
        </p:grpSpPr>
        <p:grpSp>
          <p:nvGrpSpPr>
            <p:cNvPr id="3" name="Group 7"/>
            <p:cNvGrpSpPr>
              <a:grpSpLocks/>
            </p:cNvGrpSpPr>
            <p:nvPr/>
          </p:nvGrpSpPr>
          <p:grpSpPr bwMode="auto">
            <a:xfrm>
              <a:off x="1828800" y="2060848"/>
              <a:ext cx="762000" cy="665163"/>
              <a:chOff x="3174" y="2656"/>
              <a:chExt cx="1549" cy="1351"/>
            </a:xfrm>
          </p:grpSpPr>
          <p:sp>
            <p:nvSpPr>
              <p:cNvPr id="13331"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13332"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19"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grpSp>
        <p:sp>
          <p:nvSpPr>
            <p:cNvPr id="13330" name="Text Box 16"/>
            <p:cNvSpPr txBox="1">
              <a:spLocks noChangeArrowheads="1"/>
            </p:cNvSpPr>
            <p:nvPr/>
          </p:nvSpPr>
          <p:spPr bwMode="gray">
            <a:xfrm>
              <a:off x="2024564" y="2159273"/>
              <a:ext cx="356187" cy="461665"/>
            </a:xfrm>
            <a:prstGeom prst="rect">
              <a:avLst/>
            </a:prstGeom>
            <a:noFill/>
            <a:ln w="9525">
              <a:noFill/>
              <a:miter lim="800000"/>
              <a:headEnd/>
              <a:tailEnd/>
            </a:ln>
          </p:spPr>
          <p:txBody>
            <a:bodyPr wrap="none">
              <a:spAutoFit/>
            </a:bodyPr>
            <a:lstStyle/>
            <a:p>
              <a:pPr algn="ctr" eaLnBrk="0" hangingPunct="0"/>
              <a:r>
                <a:rPr lang="en-US" altLang="es-HN" sz="2400" b="1" smtClean="0">
                  <a:solidFill>
                    <a:srgbClr val="FFFFFF"/>
                  </a:solidFill>
                  <a:ea typeface="ＭＳ Ｐゴシック" charset="-128"/>
                  <a:cs typeface="Arial" charset="0"/>
                </a:rPr>
                <a:t>3</a:t>
              </a:r>
            </a:p>
          </p:txBody>
        </p:sp>
      </p:grpSp>
      <p:sp>
        <p:nvSpPr>
          <p:cNvPr id="21" name="Text Box 29"/>
          <p:cNvSpPr txBox="1">
            <a:spLocks noChangeArrowheads="1"/>
          </p:cNvSpPr>
          <p:nvPr/>
        </p:nvSpPr>
        <p:spPr bwMode="auto">
          <a:xfrm>
            <a:off x="1828800" y="533400"/>
            <a:ext cx="4491038" cy="461963"/>
          </a:xfrm>
          <a:prstGeom prst="rect">
            <a:avLst/>
          </a:prstGeom>
          <a:noFill/>
          <a:ln>
            <a:noFill/>
          </a:ln>
          <a:effectLs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altLang="es-HN" smtClean="0">
                <a:solidFill>
                  <a:srgbClr val="000000"/>
                </a:solidFill>
                <a:effectLst>
                  <a:outerShdw blurRad="38100" dist="38100" dir="2700000" algn="tl">
                    <a:srgbClr val="C0C0C0"/>
                  </a:outerShdw>
                </a:effectLst>
              </a:rPr>
              <a:t>Conferencias</a:t>
            </a:r>
          </a:p>
        </p:txBody>
      </p:sp>
      <p:sp>
        <p:nvSpPr>
          <p:cNvPr id="13" name="13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grpSp>
        <p:nvGrpSpPr>
          <p:cNvPr id="4" name="8 Grupo"/>
          <p:cNvGrpSpPr>
            <a:grpSpLocks/>
          </p:cNvGrpSpPr>
          <p:nvPr/>
        </p:nvGrpSpPr>
        <p:grpSpPr bwMode="auto">
          <a:xfrm>
            <a:off x="5338763" y="76200"/>
            <a:ext cx="3554412" cy="585788"/>
            <a:chOff x="5337970" y="78972"/>
            <a:chExt cx="3555205" cy="586139"/>
          </a:xfrm>
        </p:grpSpPr>
        <p:sp>
          <p:nvSpPr>
            <p:cNvPr id="16" name="21 Rectángulo"/>
            <p:cNvSpPr/>
            <p:nvPr/>
          </p:nvSpPr>
          <p:spPr>
            <a:xfrm>
              <a:off x="6155714" y="188576"/>
              <a:ext cx="2737461" cy="36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13325" name="3 Imagen"/>
            <p:cNvPicPr>
              <a:picLocks noChangeAspect="1"/>
            </p:cNvPicPr>
            <p:nvPr/>
          </p:nvPicPr>
          <p:blipFill>
            <a:blip r:embed="rId3" cstate="print"/>
            <a:srcRect/>
            <a:stretch>
              <a:fillRect/>
            </a:stretch>
          </p:blipFill>
          <p:spPr bwMode="auto">
            <a:xfrm>
              <a:off x="6233329" y="239286"/>
              <a:ext cx="1089664" cy="338138"/>
            </a:xfrm>
            <a:prstGeom prst="rect">
              <a:avLst/>
            </a:prstGeom>
            <a:noFill/>
            <a:ln w="9525">
              <a:noFill/>
              <a:miter lim="800000"/>
              <a:headEnd/>
              <a:tailEnd/>
            </a:ln>
          </p:spPr>
        </p:pic>
        <p:pic>
          <p:nvPicPr>
            <p:cNvPr id="13326" name="4 Imagen"/>
            <p:cNvPicPr>
              <a:picLocks noChangeAspect="1"/>
            </p:cNvPicPr>
            <p:nvPr/>
          </p:nvPicPr>
          <p:blipFill>
            <a:blip r:embed="rId4" cstate="print"/>
            <a:srcRect/>
            <a:stretch>
              <a:fillRect/>
            </a:stretch>
          </p:blipFill>
          <p:spPr bwMode="auto">
            <a:xfrm>
              <a:off x="5337970" y="110758"/>
              <a:ext cx="737394" cy="516671"/>
            </a:xfrm>
            <a:prstGeom prst="rect">
              <a:avLst/>
            </a:prstGeom>
            <a:noFill/>
            <a:ln w="9525">
              <a:noFill/>
              <a:miter lim="800000"/>
              <a:headEnd/>
              <a:tailEnd/>
            </a:ln>
          </p:spPr>
        </p:pic>
        <p:pic>
          <p:nvPicPr>
            <p:cNvPr id="13327" name="6 Imagen"/>
            <p:cNvPicPr>
              <a:picLocks noChangeAspect="1"/>
            </p:cNvPicPr>
            <p:nvPr/>
          </p:nvPicPr>
          <p:blipFill>
            <a:blip r:embed="rId5" cstate="print"/>
            <a:srcRect/>
            <a:stretch>
              <a:fillRect/>
            </a:stretch>
          </p:blipFill>
          <p:spPr bwMode="auto">
            <a:xfrm>
              <a:off x="7475537" y="78972"/>
              <a:ext cx="454026" cy="529697"/>
            </a:xfrm>
            <a:prstGeom prst="rect">
              <a:avLst/>
            </a:prstGeom>
            <a:noFill/>
            <a:ln w="9525">
              <a:noFill/>
              <a:miter lim="800000"/>
              <a:headEnd/>
              <a:tailEnd/>
            </a:ln>
          </p:spPr>
        </p:pic>
        <p:pic>
          <p:nvPicPr>
            <p:cNvPr id="13328" name="8 Imagen"/>
            <p:cNvPicPr>
              <a:picLocks noChangeAspect="1"/>
            </p:cNvPicPr>
            <p:nvPr/>
          </p:nvPicPr>
          <p:blipFill>
            <a:blip r:embed="rId6" cstate="print"/>
            <a:srcRect/>
            <a:stretch>
              <a:fillRect/>
            </a:stretch>
          </p:blipFill>
          <p:spPr bwMode="auto">
            <a:xfrm>
              <a:off x="8295480" y="188913"/>
              <a:ext cx="597695" cy="476198"/>
            </a:xfrm>
            <a:prstGeom prst="rect">
              <a:avLst/>
            </a:prstGeom>
            <a:noFill/>
            <a:ln w="9525">
              <a:noFill/>
              <a:miter lim="800000"/>
              <a:headEnd/>
              <a:tailEnd/>
            </a:ln>
          </p:spPr>
        </p:pic>
      </p:grpSp>
      <p:sp>
        <p:nvSpPr>
          <p:cNvPr id="13322" name="11 CuadroTexto"/>
          <p:cNvSpPr txBox="1">
            <a:spLocks noChangeArrowheads="1"/>
          </p:cNvSpPr>
          <p:nvPr/>
        </p:nvSpPr>
        <p:spPr bwMode="auto">
          <a:xfrm>
            <a:off x="285750" y="1295400"/>
            <a:ext cx="8542338" cy="1477963"/>
          </a:xfrm>
          <a:prstGeom prst="rect">
            <a:avLst/>
          </a:prstGeom>
          <a:noFill/>
          <a:ln w="9525">
            <a:noFill/>
            <a:miter lim="800000"/>
            <a:headEnd/>
            <a:tailEnd/>
          </a:ln>
        </p:spPr>
        <p:txBody>
          <a:bodyPr>
            <a:spAutoFit/>
          </a:bodyPr>
          <a:lstStyle/>
          <a:p>
            <a:pPr algn="just"/>
            <a:r>
              <a:rPr lang="es-HN" altLang="es-HN" smtClean="0">
                <a:solidFill>
                  <a:srgbClr val="000000"/>
                </a:solidFill>
                <a:ea typeface="ＭＳ Ｐゴシック" charset="-128"/>
                <a:cs typeface="Arial" charset="0"/>
              </a:rPr>
              <a:t>Las conferencias han venido a enriquecer y fortalecer el objetivo de los tres ejes que busca la educacion fiscal, es por ello que cada evento que realiza la Direccion Ejecutiva de ingresos en los diferentes centros educacion superior tanto privados como publicos nuestra carrera de comercio internacional ha dicho presente con la participacion de los estudiantes.</a:t>
            </a:r>
          </a:p>
        </p:txBody>
      </p:sp>
      <p:pic>
        <p:nvPicPr>
          <p:cNvPr id="13323" name="Picture 23" descr="IMG-20121116-00464.jpg"/>
          <p:cNvPicPr>
            <a:picLocks noChangeAspect="1"/>
          </p:cNvPicPr>
          <p:nvPr/>
        </p:nvPicPr>
        <p:blipFill>
          <a:blip r:embed="rId7" cstate="print"/>
          <a:srcRect/>
          <a:stretch>
            <a:fillRect/>
          </a:stretch>
        </p:blipFill>
        <p:spPr bwMode="auto">
          <a:xfrm>
            <a:off x="2514600" y="2819400"/>
            <a:ext cx="4114800" cy="3086100"/>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11"/>
          <p:cNvSpPr>
            <a:spLocks noChangeShapeType="1"/>
          </p:cNvSpPr>
          <p:nvPr/>
        </p:nvSpPr>
        <p:spPr bwMode="auto">
          <a:xfrm>
            <a:off x="1441450" y="1141413"/>
            <a:ext cx="3271838" cy="1587"/>
          </a:xfrm>
          <a:prstGeom prst="line">
            <a:avLst/>
          </a:prstGeom>
          <a:noFill/>
          <a:ln w="25400">
            <a:solidFill>
              <a:srgbClr val="C0C0C0"/>
            </a:solidFill>
            <a:prstDash val="sysDot"/>
            <a:round/>
            <a:headEnd/>
            <a:tailEnd type="oval" w="med" len="med"/>
          </a:ln>
        </p:spPr>
        <p:txBody>
          <a:bodyPr wrap="none" anchor="ctr"/>
          <a:lstStyle/>
          <a:p>
            <a:endParaRPr lang="es-MX" smtClean="0">
              <a:solidFill>
                <a:srgbClr val="000000"/>
              </a:solidFill>
              <a:cs typeface="Arial" charset="0"/>
            </a:endParaRPr>
          </a:p>
        </p:txBody>
      </p:sp>
      <p:sp>
        <p:nvSpPr>
          <p:cNvPr id="14339" name="Text Box 13"/>
          <p:cNvSpPr txBox="1">
            <a:spLocks noChangeArrowheads="1"/>
          </p:cNvSpPr>
          <p:nvPr/>
        </p:nvSpPr>
        <p:spPr bwMode="gray">
          <a:xfrm>
            <a:off x="995363" y="525463"/>
            <a:ext cx="246062" cy="457200"/>
          </a:xfrm>
          <a:prstGeom prst="rect">
            <a:avLst/>
          </a:prstGeom>
          <a:noFill/>
          <a:ln w="9525">
            <a:noFill/>
            <a:miter lim="800000"/>
            <a:headEnd/>
            <a:tailEnd/>
          </a:ln>
        </p:spPr>
        <p:txBody>
          <a:bodyPr>
            <a:spAutoFit/>
          </a:bodyPr>
          <a:lstStyle/>
          <a:p>
            <a:pPr algn="ctr" eaLnBrk="0" hangingPunct="0"/>
            <a:r>
              <a:rPr lang="en-US" altLang="es-HN" sz="2400" b="1" smtClean="0">
                <a:solidFill>
                  <a:srgbClr val="FFFFFF"/>
                </a:solidFill>
                <a:ea typeface="ＭＳ Ｐゴシック" charset="-128"/>
                <a:cs typeface="Arial" charset="0"/>
              </a:rPr>
              <a:t>1</a:t>
            </a:r>
          </a:p>
        </p:txBody>
      </p:sp>
      <p:sp>
        <p:nvSpPr>
          <p:cNvPr id="14" name="13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14341" name="Picture 13" descr="C:\Users\CASTILLO\Desktop\EWQAERW.png"/>
          <p:cNvPicPr>
            <a:picLocks noChangeAspect="1" noChangeArrowheads="1"/>
          </p:cNvPicPr>
          <p:nvPr/>
        </p:nvPicPr>
        <p:blipFill>
          <a:blip r:embed="rId2" cstate="print"/>
          <a:srcRect/>
          <a:stretch>
            <a:fillRect/>
          </a:stretch>
        </p:blipFill>
        <p:spPr bwMode="auto">
          <a:xfrm>
            <a:off x="7848600" y="5867400"/>
            <a:ext cx="990600" cy="990600"/>
          </a:xfrm>
          <a:prstGeom prst="rect">
            <a:avLst/>
          </a:prstGeom>
          <a:noFill/>
          <a:ln w="9525">
            <a:noFill/>
            <a:miter lim="800000"/>
            <a:headEnd/>
            <a:tailEnd/>
          </a:ln>
        </p:spPr>
      </p:pic>
      <p:grpSp>
        <p:nvGrpSpPr>
          <p:cNvPr id="2" name="20 Grupo"/>
          <p:cNvGrpSpPr>
            <a:grpSpLocks/>
          </p:cNvGrpSpPr>
          <p:nvPr/>
        </p:nvGrpSpPr>
        <p:grpSpPr bwMode="auto">
          <a:xfrm>
            <a:off x="990600" y="409575"/>
            <a:ext cx="762000" cy="665163"/>
            <a:chOff x="1828800" y="2780928"/>
            <a:chExt cx="762000" cy="665163"/>
          </a:xfrm>
        </p:grpSpPr>
        <p:grpSp>
          <p:nvGrpSpPr>
            <p:cNvPr id="3" name="Group 17"/>
            <p:cNvGrpSpPr>
              <a:grpSpLocks/>
            </p:cNvGrpSpPr>
            <p:nvPr/>
          </p:nvGrpSpPr>
          <p:grpSpPr bwMode="auto">
            <a:xfrm>
              <a:off x="1828800" y="2780928"/>
              <a:ext cx="762000" cy="665163"/>
              <a:chOff x="1110" y="2656"/>
              <a:chExt cx="1549" cy="1351"/>
            </a:xfrm>
          </p:grpSpPr>
          <p:sp>
            <p:nvSpPr>
              <p:cNvPr id="14366"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14367"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26"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grpSp>
        <p:sp>
          <p:nvSpPr>
            <p:cNvPr id="14365" name="Text Box 27"/>
            <p:cNvSpPr txBox="1">
              <a:spLocks noChangeArrowheads="1"/>
            </p:cNvSpPr>
            <p:nvPr/>
          </p:nvSpPr>
          <p:spPr bwMode="gray">
            <a:xfrm>
              <a:off x="2025650" y="2879353"/>
              <a:ext cx="323488" cy="461665"/>
            </a:xfrm>
            <a:prstGeom prst="rect">
              <a:avLst/>
            </a:prstGeom>
            <a:noFill/>
            <a:ln w="9525">
              <a:noFill/>
              <a:miter lim="800000"/>
              <a:headEnd/>
              <a:tailEnd/>
            </a:ln>
          </p:spPr>
          <p:txBody>
            <a:bodyPr wrap="none">
              <a:spAutoFit/>
            </a:bodyPr>
            <a:lstStyle/>
            <a:p>
              <a:pPr algn="ctr" eaLnBrk="0" hangingPunct="0"/>
              <a:r>
                <a:rPr lang="en-US" altLang="es-HN" sz="2400" b="1" smtClean="0">
                  <a:solidFill>
                    <a:srgbClr val="FFFFFF"/>
                  </a:solidFill>
                  <a:ea typeface="ＭＳ Ｐゴシック" charset="-128"/>
                  <a:cs typeface="Arial" charset="0"/>
                </a:rPr>
                <a:t>4</a:t>
              </a:r>
            </a:p>
          </p:txBody>
        </p:sp>
      </p:grpSp>
      <p:sp>
        <p:nvSpPr>
          <p:cNvPr id="14343" name="Text Box 26"/>
          <p:cNvSpPr txBox="1">
            <a:spLocks noChangeArrowheads="1"/>
          </p:cNvSpPr>
          <p:nvPr/>
        </p:nvSpPr>
        <p:spPr bwMode="auto">
          <a:xfrm>
            <a:off x="1752600" y="257175"/>
            <a:ext cx="3962400" cy="830263"/>
          </a:xfrm>
          <a:prstGeom prst="rect">
            <a:avLst/>
          </a:prstGeom>
          <a:noFill/>
          <a:ln w="9525">
            <a:noFill/>
            <a:miter lim="800000"/>
            <a:headEnd/>
            <a:tailEnd/>
          </a:ln>
        </p:spPr>
        <p:txBody>
          <a:bodyPr>
            <a:spAutoFit/>
          </a:bodyPr>
          <a:lstStyle/>
          <a:p>
            <a:r>
              <a:rPr lang="es-HN" altLang="es-HN" sz="2400" smtClean="0">
                <a:solidFill>
                  <a:srgbClr val="000000"/>
                </a:solidFill>
                <a:ea typeface="ＭＳ Ｐゴシック" charset="-128"/>
                <a:cs typeface="Arial" charset="0"/>
              </a:rPr>
              <a:t>Cabildo para elección de autoridades Municipales</a:t>
            </a:r>
          </a:p>
        </p:txBody>
      </p:sp>
      <p:sp>
        <p:nvSpPr>
          <p:cNvPr id="17" name="13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sp>
        <p:nvSpPr>
          <p:cNvPr id="18" name="13 Rectángulo"/>
          <p:cNvSpPr/>
          <p:nvPr/>
        </p:nvSpPr>
        <p:spPr>
          <a:xfrm>
            <a:off x="6156325" y="188913"/>
            <a:ext cx="273685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grpSp>
        <p:nvGrpSpPr>
          <p:cNvPr id="4" name="8 Grupo"/>
          <p:cNvGrpSpPr>
            <a:grpSpLocks/>
          </p:cNvGrpSpPr>
          <p:nvPr/>
        </p:nvGrpSpPr>
        <p:grpSpPr bwMode="auto">
          <a:xfrm>
            <a:off x="5338763" y="76200"/>
            <a:ext cx="3554412" cy="585788"/>
            <a:chOff x="5337970" y="78972"/>
            <a:chExt cx="3555205" cy="586139"/>
          </a:xfrm>
        </p:grpSpPr>
        <p:sp>
          <p:nvSpPr>
            <p:cNvPr id="20" name="21 Rectángulo"/>
            <p:cNvSpPr/>
            <p:nvPr/>
          </p:nvSpPr>
          <p:spPr>
            <a:xfrm>
              <a:off x="6155714" y="188576"/>
              <a:ext cx="2737461" cy="36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s-ES" altLang="es-HN" sz="1800" smtClean="0">
                <a:solidFill>
                  <a:srgbClr val="FFFFFF"/>
                </a:solidFill>
              </a:endParaRPr>
            </a:p>
          </p:txBody>
        </p:sp>
        <p:pic>
          <p:nvPicPr>
            <p:cNvPr id="14360" name="3 Imagen"/>
            <p:cNvPicPr>
              <a:picLocks noChangeAspect="1"/>
            </p:cNvPicPr>
            <p:nvPr/>
          </p:nvPicPr>
          <p:blipFill>
            <a:blip r:embed="rId3" cstate="print"/>
            <a:srcRect/>
            <a:stretch>
              <a:fillRect/>
            </a:stretch>
          </p:blipFill>
          <p:spPr bwMode="auto">
            <a:xfrm>
              <a:off x="6233329" y="239286"/>
              <a:ext cx="1089664" cy="338138"/>
            </a:xfrm>
            <a:prstGeom prst="rect">
              <a:avLst/>
            </a:prstGeom>
            <a:noFill/>
            <a:ln w="9525">
              <a:noFill/>
              <a:miter lim="800000"/>
              <a:headEnd/>
              <a:tailEnd/>
            </a:ln>
          </p:spPr>
        </p:pic>
        <p:pic>
          <p:nvPicPr>
            <p:cNvPr id="14361" name="4 Imagen"/>
            <p:cNvPicPr>
              <a:picLocks noChangeAspect="1"/>
            </p:cNvPicPr>
            <p:nvPr/>
          </p:nvPicPr>
          <p:blipFill>
            <a:blip r:embed="rId4" cstate="print"/>
            <a:srcRect/>
            <a:stretch>
              <a:fillRect/>
            </a:stretch>
          </p:blipFill>
          <p:spPr bwMode="auto">
            <a:xfrm>
              <a:off x="5337970" y="110758"/>
              <a:ext cx="737394" cy="516671"/>
            </a:xfrm>
            <a:prstGeom prst="rect">
              <a:avLst/>
            </a:prstGeom>
            <a:noFill/>
            <a:ln w="9525">
              <a:noFill/>
              <a:miter lim="800000"/>
              <a:headEnd/>
              <a:tailEnd/>
            </a:ln>
          </p:spPr>
        </p:pic>
        <p:pic>
          <p:nvPicPr>
            <p:cNvPr id="14362" name="6 Imagen"/>
            <p:cNvPicPr>
              <a:picLocks noChangeAspect="1"/>
            </p:cNvPicPr>
            <p:nvPr/>
          </p:nvPicPr>
          <p:blipFill>
            <a:blip r:embed="rId5" cstate="print"/>
            <a:srcRect/>
            <a:stretch>
              <a:fillRect/>
            </a:stretch>
          </p:blipFill>
          <p:spPr bwMode="auto">
            <a:xfrm>
              <a:off x="7475537" y="78972"/>
              <a:ext cx="454026" cy="529697"/>
            </a:xfrm>
            <a:prstGeom prst="rect">
              <a:avLst/>
            </a:prstGeom>
            <a:noFill/>
            <a:ln w="9525">
              <a:noFill/>
              <a:miter lim="800000"/>
              <a:headEnd/>
              <a:tailEnd/>
            </a:ln>
          </p:spPr>
        </p:pic>
        <p:pic>
          <p:nvPicPr>
            <p:cNvPr id="14363" name="8 Imagen"/>
            <p:cNvPicPr>
              <a:picLocks noChangeAspect="1"/>
            </p:cNvPicPr>
            <p:nvPr/>
          </p:nvPicPr>
          <p:blipFill>
            <a:blip r:embed="rId6" cstate="print"/>
            <a:srcRect/>
            <a:stretch>
              <a:fillRect/>
            </a:stretch>
          </p:blipFill>
          <p:spPr bwMode="auto">
            <a:xfrm>
              <a:off x="8295480" y="188913"/>
              <a:ext cx="597695" cy="476198"/>
            </a:xfrm>
            <a:prstGeom prst="rect">
              <a:avLst/>
            </a:prstGeom>
            <a:noFill/>
            <a:ln w="9525">
              <a:noFill/>
              <a:miter lim="800000"/>
              <a:headEnd/>
              <a:tailEnd/>
            </a:ln>
          </p:spPr>
        </p:pic>
      </p:grpSp>
      <p:sp>
        <p:nvSpPr>
          <p:cNvPr id="14347" name="11 CuadroTexto"/>
          <p:cNvSpPr txBox="1">
            <a:spLocks noChangeArrowheads="1"/>
          </p:cNvSpPr>
          <p:nvPr/>
        </p:nvSpPr>
        <p:spPr bwMode="auto">
          <a:xfrm>
            <a:off x="285750" y="1295400"/>
            <a:ext cx="8542338" cy="923925"/>
          </a:xfrm>
          <a:prstGeom prst="rect">
            <a:avLst/>
          </a:prstGeom>
          <a:noFill/>
          <a:ln w="9525">
            <a:noFill/>
            <a:miter lim="800000"/>
            <a:headEnd/>
            <a:tailEnd/>
          </a:ln>
        </p:spPr>
        <p:txBody>
          <a:bodyPr>
            <a:spAutoFit/>
          </a:bodyPr>
          <a:lstStyle/>
          <a:p>
            <a:pPr algn="just"/>
            <a:r>
              <a:rPr lang="es-HN" altLang="es-HN" smtClean="0">
                <a:solidFill>
                  <a:srgbClr val="000000"/>
                </a:solidFill>
                <a:ea typeface="ＭＳ Ｐゴシック" charset="-128"/>
                <a:cs typeface="Arial" charset="0"/>
              </a:rPr>
              <a:t>En este año 2013 un grupo de nuestros estudiantes pudo participar en este evento, creando nuevas expectativas y una nueva forma pensamiento democratico y transparente.</a:t>
            </a:r>
          </a:p>
        </p:txBody>
      </p:sp>
      <p:sp>
        <p:nvSpPr>
          <p:cNvPr id="14348" name="Line 11"/>
          <p:cNvSpPr>
            <a:spLocks noChangeShapeType="1"/>
          </p:cNvSpPr>
          <p:nvPr/>
        </p:nvSpPr>
        <p:spPr bwMode="auto">
          <a:xfrm>
            <a:off x="1552575" y="3167063"/>
            <a:ext cx="4719638" cy="1587"/>
          </a:xfrm>
          <a:prstGeom prst="line">
            <a:avLst/>
          </a:prstGeom>
          <a:noFill/>
          <a:ln w="25400">
            <a:solidFill>
              <a:srgbClr val="C0C0C0"/>
            </a:solidFill>
            <a:prstDash val="sysDot"/>
            <a:round/>
            <a:headEnd/>
            <a:tailEnd type="oval" w="med" len="med"/>
          </a:ln>
        </p:spPr>
        <p:txBody>
          <a:bodyPr wrap="none" anchor="ctr"/>
          <a:lstStyle/>
          <a:p>
            <a:endParaRPr lang="es-MX" smtClean="0">
              <a:solidFill>
                <a:srgbClr val="000000"/>
              </a:solidFill>
              <a:cs typeface="Arial" charset="0"/>
            </a:endParaRPr>
          </a:p>
        </p:txBody>
      </p:sp>
      <p:sp>
        <p:nvSpPr>
          <p:cNvPr id="14349" name="Text Box 13"/>
          <p:cNvSpPr txBox="1">
            <a:spLocks noChangeArrowheads="1"/>
          </p:cNvSpPr>
          <p:nvPr/>
        </p:nvSpPr>
        <p:spPr bwMode="gray">
          <a:xfrm>
            <a:off x="1165225" y="2655888"/>
            <a:ext cx="354013" cy="457200"/>
          </a:xfrm>
          <a:prstGeom prst="rect">
            <a:avLst/>
          </a:prstGeom>
          <a:noFill/>
          <a:ln w="9525">
            <a:noFill/>
            <a:miter lim="800000"/>
            <a:headEnd/>
            <a:tailEnd/>
          </a:ln>
        </p:spPr>
        <p:txBody>
          <a:bodyPr wrap="none">
            <a:spAutoFit/>
          </a:bodyPr>
          <a:lstStyle/>
          <a:p>
            <a:pPr algn="ctr" eaLnBrk="0" hangingPunct="0"/>
            <a:r>
              <a:rPr lang="en-US" altLang="es-HN" sz="2400" b="1" smtClean="0">
                <a:solidFill>
                  <a:srgbClr val="FFFFFF"/>
                </a:solidFill>
                <a:ea typeface="ＭＳ Ｐゴシック" charset="-128"/>
                <a:cs typeface="Arial" charset="0"/>
              </a:rPr>
              <a:t>1</a:t>
            </a:r>
          </a:p>
        </p:txBody>
      </p:sp>
      <p:grpSp>
        <p:nvGrpSpPr>
          <p:cNvPr id="5" name="1 Grupo"/>
          <p:cNvGrpSpPr>
            <a:grpSpLocks/>
          </p:cNvGrpSpPr>
          <p:nvPr/>
        </p:nvGrpSpPr>
        <p:grpSpPr bwMode="auto">
          <a:xfrm>
            <a:off x="973138" y="2540000"/>
            <a:ext cx="762000" cy="665163"/>
            <a:chOff x="1828800" y="2060848"/>
            <a:chExt cx="762000" cy="665163"/>
          </a:xfrm>
        </p:grpSpPr>
        <p:grpSp>
          <p:nvGrpSpPr>
            <p:cNvPr id="6" name="Group 7"/>
            <p:cNvGrpSpPr>
              <a:grpSpLocks/>
            </p:cNvGrpSpPr>
            <p:nvPr/>
          </p:nvGrpSpPr>
          <p:grpSpPr bwMode="auto">
            <a:xfrm>
              <a:off x="1828800" y="2060848"/>
              <a:ext cx="762000" cy="665163"/>
              <a:chOff x="3174" y="2656"/>
              <a:chExt cx="1549" cy="1351"/>
            </a:xfrm>
          </p:grpSpPr>
          <p:sp>
            <p:nvSpPr>
              <p:cNvPr id="14356"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14357"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s-ES" altLang="es-HN" smtClean="0">
                  <a:solidFill>
                    <a:srgbClr val="000000"/>
                  </a:solidFill>
                  <a:ea typeface="ＭＳ Ｐゴシック" charset="-128"/>
                  <a:cs typeface="Arial" charset="0"/>
                </a:endParaRPr>
              </a:p>
            </p:txBody>
          </p:sp>
          <p:sp>
            <p:nvSpPr>
              <p:cNvPr id="36"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s-ES" altLang="es-HN" sz="1800" smtClean="0">
                  <a:solidFill>
                    <a:srgbClr val="000000"/>
                  </a:solidFill>
                </a:endParaRPr>
              </a:p>
            </p:txBody>
          </p:sp>
        </p:grpSp>
        <p:sp>
          <p:nvSpPr>
            <p:cNvPr id="14355" name="Text Box 16"/>
            <p:cNvSpPr txBox="1">
              <a:spLocks noChangeArrowheads="1"/>
            </p:cNvSpPr>
            <p:nvPr/>
          </p:nvSpPr>
          <p:spPr bwMode="gray">
            <a:xfrm>
              <a:off x="2024563" y="2159273"/>
              <a:ext cx="355837" cy="461665"/>
            </a:xfrm>
            <a:prstGeom prst="rect">
              <a:avLst/>
            </a:prstGeom>
            <a:noFill/>
            <a:ln w="9525">
              <a:noFill/>
              <a:miter lim="800000"/>
              <a:headEnd/>
              <a:tailEnd/>
            </a:ln>
          </p:spPr>
          <p:txBody>
            <a:bodyPr wrap="none">
              <a:spAutoFit/>
            </a:bodyPr>
            <a:lstStyle/>
            <a:p>
              <a:pPr algn="ctr" eaLnBrk="0" hangingPunct="0"/>
              <a:r>
                <a:rPr lang="en-US" altLang="es-HN" sz="2400" b="1" smtClean="0">
                  <a:solidFill>
                    <a:srgbClr val="FFFFFF"/>
                  </a:solidFill>
                  <a:ea typeface="ＭＳ Ｐゴシック" charset="-128"/>
                  <a:cs typeface="Arial" charset="0"/>
                </a:rPr>
                <a:t>5</a:t>
              </a:r>
            </a:p>
          </p:txBody>
        </p:sp>
      </p:grpSp>
      <p:sp>
        <p:nvSpPr>
          <p:cNvPr id="37" name="14 Rectángulo"/>
          <p:cNvSpPr/>
          <p:nvPr/>
        </p:nvSpPr>
        <p:spPr>
          <a:xfrm>
            <a:off x="1828800" y="2667000"/>
            <a:ext cx="4702175" cy="461963"/>
          </a:xfrm>
          <a:prstGeom prst="rect">
            <a:avLst/>
          </a:prstGeom>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s-HN" altLang="es-HN" smtClean="0">
                <a:solidFill>
                  <a:srgbClr val="000000"/>
                </a:solidFill>
                <a:effectLst>
                  <a:outerShdw blurRad="38100" dist="38100" dir="2700000" algn="tl">
                    <a:srgbClr val="C0C0C0"/>
                  </a:outerShdw>
                </a:effectLst>
              </a:rPr>
              <a:t>Eventos de Propiedad Intelectual</a:t>
            </a:r>
            <a:endParaRPr lang="es-HN" altLang="es-HN" smtClean="0">
              <a:solidFill>
                <a:srgbClr val="000000"/>
              </a:solidFill>
            </a:endParaRPr>
          </a:p>
        </p:txBody>
      </p:sp>
      <p:pic>
        <p:nvPicPr>
          <p:cNvPr id="14352" name="Picture 37" descr="PICT0194.JPG"/>
          <p:cNvPicPr>
            <a:picLocks noChangeAspect="1"/>
          </p:cNvPicPr>
          <p:nvPr/>
        </p:nvPicPr>
        <p:blipFill>
          <a:blip r:embed="rId7" cstate="print"/>
          <a:srcRect/>
          <a:stretch>
            <a:fillRect/>
          </a:stretch>
        </p:blipFill>
        <p:spPr bwMode="auto">
          <a:xfrm>
            <a:off x="304800" y="3505200"/>
            <a:ext cx="3733800" cy="2800350"/>
          </a:xfrm>
          <a:prstGeom prst="rect">
            <a:avLst/>
          </a:prstGeom>
          <a:noFill/>
          <a:ln w="9525">
            <a:noFill/>
            <a:miter lim="800000"/>
            <a:headEnd/>
            <a:tailEnd/>
          </a:ln>
        </p:spPr>
      </p:pic>
      <p:pic>
        <p:nvPicPr>
          <p:cNvPr id="14353" name="Picture 39" descr="PICT0201.JPG"/>
          <p:cNvPicPr>
            <a:picLocks noChangeAspect="1"/>
          </p:cNvPicPr>
          <p:nvPr/>
        </p:nvPicPr>
        <p:blipFill>
          <a:blip r:embed="rId8" cstate="print"/>
          <a:srcRect/>
          <a:stretch>
            <a:fillRect/>
          </a:stretch>
        </p:blipFill>
        <p:spPr bwMode="auto">
          <a:xfrm>
            <a:off x="4267200" y="3581400"/>
            <a:ext cx="3581400" cy="2686050"/>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3"/>
          <p:cNvSpPr>
            <a:spLocks noChangeArrowheads="1" noChangeShapeType="1" noTextEdit="1"/>
          </p:cNvSpPr>
          <p:nvPr/>
        </p:nvSpPr>
        <p:spPr bwMode="gray">
          <a:xfrm>
            <a:off x="1981200" y="2667000"/>
            <a:ext cx="5257800" cy="838200"/>
          </a:xfrm>
          <a:prstGeom prst="rect">
            <a:avLst/>
          </a:prstGeom>
        </p:spPr>
        <p:txBody>
          <a:bodyPr wrap="none" fromWordArt="1">
            <a:prstTxWarp prst="textDeflate">
              <a:avLst>
                <a:gd name="adj" fmla="val 0"/>
              </a:avLst>
            </a:prstTxWarp>
          </a:bodyPr>
          <a:lstStyle/>
          <a:p>
            <a:pPr algn="ctr"/>
            <a:r>
              <a:rPr lang="es-MX" sz="5400" b="1" kern="10" smtClean="0">
                <a:ln w="19050">
                  <a:solidFill>
                    <a:srgbClr val="FFFFFF"/>
                  </a:solidFill>
                  <a:round/>
                  <a:headEnd/>
                  <a:tailEnd/>
                </a:ln>
                <a:gradFill rotWithShape="1">
                  <a:gsLst>
                    <a:gs pos="0">
                      <a:srgbClr val="4987E3"/>
                    </a:gs>
                    <a:gs pos="100000">
                      <a:srgbClr val="D9520F"/>
                    </a:gs>
                  </a:gsLst>
                  <a:lin ang="5400000" scaled="1"/>
                </a:gradFill>
                <a:effectLst>
                  <a:outerShdw dist="35921" dir="2700000" algn="ctr" rotWithShape="0">
                    <a:srgbClr val="C0C0C0">
                      <a:alpha val="50000"/>
                    </a:srgbClr>
                  </a:outerShdw>
                </a:effectLst>
                <a:latin typeface="Verdana"/>
                <a:cs typeface="Arial" charset="0"/>
              </a:rPr>
              <a:t>Gracias por su Atención !</a:t>
            </a:r>
          </a:p>
        </p:txBody>
      </p:sp>
      <p:sp>
        <p:nvSpPr>
          <p:cNvPr id="15363" name="Rectangle 5"/>
          <p:cNvSpPr>
            <a:spLocks noGrp="1" noChangeArrowheads="1"/>
          </p:cNvSpPr>
          <p:nvPr>
            <p:ph type="subTitle" idx="1"/>
          </p:nvPr>
        </p:nvSpPr>
        <p:spPr>
          <a:xfrm>
            <a:off x="2411413" y="6021388"/>
            <a:ext cx="4724400" cy="431800"/>
          </a:xfrm>
        </p:spPr>
        <p:txBody>
          <a:bodyPr/>
          <a:lstStyle/>
          <a:p>
            <a:pPr eaLnBrk="1" hangingPunct="1">
              <a:buFont typeface="Wingdings" charset="2"/>
              <a:buNone/>
            </a:pPr>
            <a:r>
              <a:rPr lang="en-US" altLang="es-HN" sz="1100" smtClean="0"/>
              <a:t>UNIVERSIDAD NACIONAL AUTONOMA DE HONDURAS</a:t>
            </a:r>
          </a:p>
        </p:txBody>
      </p:sp>
      <p:pic>
        <p:nvPicPr>
          <p:cNvPr id="15364" name="Picture 13" descr="C:\Users\CASTILLO\Desktop\EWQAERW.png"/>
          <p:cNvPicPr>
            <a:picLocks noChangeAspect="1" noChangeArrowheads="1"/>
          </p:cNvPicPr>
          <p:nvPr/>
        </p:nvPicPr>
        <p:blipFill>
          <a:blip r:embed="rId2" cstate="print"/>
          <a:srcRect/>
          <a:stretch>
            <a:fillRect/>
          </a:stretch>
        </p:blipFill>
        <p:spPr bwMode="auto">
          <a:xfrm>
            <a:off x="7092950" y="5229225"/>
            <a:ext cx="1281113" cy="1557338"/>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ogos\Images\Copia de Fondo presentación PNEF2.jpg"/>
          <p:cNvPicPr>
            <a:picLocks noChangeAspect="1" noChangeArrowheads="1"/>
          </p:cNvPicPr>
          <p:nvPr/>
        </p:nvPicPr>
        <p:blipFill>
          <a:blip r:embed="rId2" cstate="print"/>
          <a:srcRect/>
          <a:stretch>
            <a:fillRect/>
          </a:stretch>
        </p:blipFill>
        <p:spPr bwMode="auto">
          <a:xfrm>
            <a:off x="-500063" y="-285750"/>
            <a:ext cx="10158413" cy="7621588"/>
          </a:xfrm>
          <a:prstGeom prst="rect">
            <a:avLst/>
          </a:prstGeom>
          <a:noFill/>
          <a:ln w="9525">
            <a:noFill/>
            <a:miter lim="800000"/>
            <a:headEnd/>
            <a:tailEnd/>
          </a:ln>
        </p:spPr>
      </p:pic>
      <p:sp>
        <p:nvSpPr>
          <p:cNvPr id="4099" name="Rectangle 1"/>
          <p:cNvSpPr>
            <a:spLocks noChangeArrowheads="1"/>
          </p:cNvSpPr>
          <p:nvPr/>
        </p:nvSpPr>
        <p:spPr bwMode="auto">
          <a:xfrm>
            <a:off x="0" y="230188"/>
            <a:ext cx="9144000" cy="3846512"/>
          </a:xfrm>
          <a:prstGeom prst="rect">
            <a:avLst/>
          </a:prstGeom>
          <a:noFill/>
          <a:ln w="9525">
            <a:noFill/>
            <a:miter lim="800000"/>
            <a:headEnd/>
            <a:tailEnd/>
          </a:ln>
        </p:spPr>
        <p:txBody>
          <a:bodyPr anchor="ctr">
            <a:spAutoFit/>
          </a:bodyPr>
          <a:lstStyle/>
          <a:p>
            <a:pPr lvl="2" algn="ctr"/>
            <a:endParaRPr lang="es-MX" sz="3600" b="1">
              <a:solidFill>
                <a:schemeClr val="bg1"/>
              </a:solidFill>
              <a:cs typeface="Arial" charset="0"/>
            </a:endParaRPr>
          </a:p>
          <a:p>
            <a:pPr lvl="2" algn="just"/>
            <a:endParaRPr lang="es-MX" sz="800" b="1" u="sng">
              <a:solidFill>
                <a:schemeClr val="bg1"/>
              </a:solidFill>
              <a:cs typeface="Arial" charset="0"/>
            </a:endParaRPr>
          </a:p>
          <a:p>
            <a:pPr lvl="2" algn="just"/>
            <a:endParaRPr lang="es-MX" sz="3200" b="1" u="sng">
              <a:solidFill>
                <a:schemeClr val="bg1"/>
              </a:solidFill>
              <a:cs typeface="Arial" charset="0"/>
            </a:endParaRPr>
          </a:p>
          <a:p>
            <a:pPr lvl="2" algn="just"/>
            <a:endParaRPr lang="es-MX" sz="800" b="1" u="sng">
              <a:solidFill>
                <a:schemeClr val="bg1"/>
              </a:solidFill>
              <a:cs typeface="Arial" charset="0"/>
            </a:endParaRPr>
          </a:p>
          <a:p>
            <a:pPr lvl="2" algn="just">
              <a:buFont typeface="Arial" charset="0"/>
              <a:buChar char="•"/>
            </a:pPr>
            <a:r>
              <a:rPr lang="es-MX" sz="2200">
                <a:solidFill>
                  <a:schemeClr val="bg1"/>
                </a:solidFill>
                <a:cs typeface="Arial" charset="0"/>
              </a:rPr>
              <a:t> Jóvenes al combate de la Piratería (2008, 2010)</a:t>
            </a:r>
          </a:p>
          <a:p>
            <a:pPr lvl="2">
              <a:buFont typeface="Arial" charset="0"/>
              <a:buChar char="•"/>
            </a:pPr>
            <a:r>
              <a:rPr lang="es-MX" sz="2200">
                <a:solidFill>
                  <a:schemeClr val="bg1"/>
                </a:solidFill>
                <a:cs typeface="Arial" charset="0"/>
              </a:rPr>
              <a:t> Conservación del Medio Ambiente (2008)</a:t>
            </a:r>
          </a:p>
          <a:p>
            <a:pPr lvl="2">
              <a:buFont typeface="Arial" charset="0"/>
              <a:buChar char="•"/>
            </a:pPr>
            <a:r>
              <a:rPr lang="es-ES_tradnl" sz="2200">
                <a:solidFill>
                  <a:schemeClr val="bg1"/>
                </a:solidFill>
                <a:cs typeface="Arial" charset="0"/>
              </a:rPr>
              <a:t> Democracia y Política (2008)</a:t>
            </a:r>
          </a:p>
          <a:p>
            <a:pPr lvl="2">
              <a:buFont typeface="Arial" charset="0"/>
              <a:buChar char="•"/>
            </a:pPr>
            <a:r>
              <a:rPr lang="es-ES_tradnl" sz="2200">
                <a:solidFill>
                  <a:schemeClr val="bg1"/>
                </a:solidFill>
                <a:cs typeface="Arial" charset="0"/>
              </a:rPr>
              <a:t> Lucha Contra los Delitos Fiscales (2010, 2011)</a:t>
            </a:r>
          </a:p>
          <a:p>
            <a:pPr lvl="2">
              <a:buFont typeface="Arial" charset="0"/>
              <a:buChar char="•"/>
            </a:pPr>
            <a:r>
              <a:rPr lang="es-ES_tradnl" sz="2200">
                <a:solidFill>
                  <a:schemeClr val="bg1"/>
                </a:solidFill>
                <a:cs typeface="Arial" charset="0"/>
              </a:rPr>
              <a:t> Auditoria Social (2012)</a:t>
            </a:r>
          </a:p>
          <a:p>
            <a:pPr lvl="2">
              <a:buFont typeface="Arial" charset="0"/>
              <a:buChar char="•"/>
            </a:pPr>
            <a:r>
              <a:rPr lang="es-ES_tradnl" sz="2200">
                <a:solidFill>
                  <a:schemeClr val="bg1"/>
                </a:solidFill>
                <a:cs typeface="Arial" charset="0"/>
              </a:rPr>
              <a:t> Procesos de Participación Ciudadana (2013)</a:t>
            </a:r>
            <a:endParaRPr lang="es-MX" sz="2200">
              <a:solidFill>
                <a:schemeClr val="bg1"/>
              </a:solidFill>
              <a:cs typeface="Arial" charset="0"/>
            </a:endParaRPr>
          </a:p>
          <a:p>
            <a:pPr lvl="2" algn="just"/>
            <a:endParaRPr lang="es-MX" sz="2800">
              <a:solidFill>
                <a:schemeClr val="bg1"/>
              </a:solidFill>
              <a:cs typeface="Arial" charset="0"/>
            </a:endParaRPr>
          </a:p>
        </p:txBody>
      </p:sp>
      <p:pic>
        <p:nvPicPr>
          <p:cNvPr id="4100" name="Imagen 2" descr="C:\Documents and Settings\Administrador 1\Escritorio\Trabajo\Trabajo 2\Fotos Foro Piratería 2010\DSC02892.JPG"/>
          <p:cNvPicPr>
            <a:picLocks noChangeAspect="1" noChangeArrowheads="1"/>
          </p:cNvPicPr>
          <p:nvPr/>
        </p:nvPicPr>
        <p:blipFill>
          <a:blip r:embed="rId3" cstate="print"/>
          <a:srcRect/>
          <a:stretch>
            <a:fillRect/>
          </a:stretch>
        </p:blipFill>
        <p:spPr bwMode="auto">
          <a:xfrm>
            <a:off x="6372225" y="3789363"/>
            <a:ext cx="2917825" cy="2303462"/>
          </a:xfrm>
          <a:prstGeom prst="rect">
            <a:avLst/>
          </a:prstGeom>
          <a:noFill/>
          <a:ln w="9525">
            <a:noFill/>
            <a:miter lim="800000"/>
            <a:headEnd/>
            <a:tailEnd/>
          </a:ln>
        </p:spPr>
      </p:pic>
      <p:pic>
        <p:nvPicPr>
          <p:cNvPr id="4101" name="Picture 6" descr="F:\Fotos varias PNEF\Foros Universidades\Foros Universidades 028.jpg"/>
          <p:cNvPicPr>
            <a:picLocks noChangeAspect="1" noChangeArrowheads="1"/>
          </p:cNvPicPr>
          <p:nvPr/>
        </p:nvPicPr>
        <p:blipFill>
          <a:blip r:embed="rId4" cstate="print"/>
          <a:srcRect/>
          <a:stretch>
            <a:fillRect/>
          </a:stretch>
        </p:blipFill>
        <p:spPr bwMode="auto">
          <a:xfrm>
            <a:off x="0" y="3789363"/>
            <a:ext cx="3419475" cy="2289175"/>
          </a:xfrm>
          <a:prstGeom prst="rect">
            <a:avLst/>
          </a:prstGeom>
          <a:noFill/>
          <a:ln w="9525">
            <a:noFill/>
            <a:miter lim="800000"/>
            <a:headEnd/>
            <a:tailEnd/>
          </a:ln>
        </p:spPr>
      </p:pic>
      <p:pic>
        <p:nvPicPr>
          <p:cNvPr id="4102" name="Picture 7"/>
          <p:cNvPicPr>
            <a:picLocks noChangeAspect="1" noChangeArrowheads="1"/>
          </p:cNvPicPr>
          <p:nvPr/>
        </p:nvPicPr>
        <p:blipFill>
          <a:blip r:embed="rId5" cstate="print"/>
          <a:srcRect/>
          <a:stretch>
            <a:fillRect/>
          </a:stretch>
        </p:blipFill>
        <p:spPr bwMode="auto">
          <a:xfrm>
            <a:off x="3276600" y="3789363"/>
            <a:ext cx="3240088" cy="2303462"/>
          </a:xfrm>
          <a:prstGeom prst="rect">
            <a:avLst/>
          </a:prstGeom>
          <a:noFill/>
          <a:ln w="9525">
            <a:noFill/>
            <a:miter lim="800000"/>
            <a:headEnd/>
            <a:tailEnd/>
          </a:ln>
        </p:spPr>
      </p:pic>
      <p:sp>
        <p:nvSpPr>
          <p:cNvPr id="7" name="6 Rectángulo"/>
          <p:cNvSpPr/>
          <p:nvPr/>
        </p:nvSpPr>
        <p:spPr>
          <a:xfrm>
            <a:off x="1835696" y="332656"/>
            <a:ext cx="5904181" cy="646331"/>
          </a:xfrm>
          <a:prstGeom prst="rect">
            <a:avLst/>
          </a:prstGeom>
          <a:noFill/>
        </p:spPr>
        <p:txBody>
          <a:bodyPr wrap="none">
            <a:spAutoFit/>
          </a:bodyPr>
          <a:lstStyle/>
          <a:p>
            <a:pPr algn="ctr">
              <a:defRPr/>
            </a:pPr>
            <a:r>
              <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EDUCACIÓN NO FORMAL</a:t>
            </a:r>
          </a:p>
        </p:txBody>
      </p:sp>
      <p:sp>
        <p:nvSpPr>
          <p:cNvPr id="8" name="7 Rectángulo"/>
          <p:cNvSpPr/>
          <p:nvPr/>
        </p:nvSpPr>
        <p:spPr>
          <a:xfrm>
            <a:off x="971600" y="980728"/>
            <a:ext cx="1322798" cy="584775"/>
          </a:xfrm>
          <a:prstGeom prst="rect">
            <a:avLst/>
          </a:prstGeom>
          <a:noFill/>
        </p:spPr>
        <p:txBody>
          <a:bodyPr wrap="none">
            <a:spAutoFit/>
          </a:bodyPr>
          <a:lstStyle/>
          <a:p>
            <a:pPr algn="ctr">
              <a:defRPr/>
            </a:pPr>
            <a:r>
              <a:rPr lang="es-ES"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ogos\Images\Copia de Fondo presentación PNEF2.jpg"/>
          <p:cNvPicPr>
            <a:picLocks noChangeAspect="1" noChangeArrowheads="1"/>
          </p:cNvPicPr>
          <p:nvPr/>
        </p:nvPicPr>
        <p:blipFill>
          <a:blip r:embed="rId2" cstate="print"/>
          <a:srcRect/>
          <a:stretch>
            <a:fillRect/>
          </a:stretch>
        </p:blipFill>
        <p:spPr bwMode="auto">
          <a:xfrm>
            <a:off x="-500063" y="-285750"/>
            <a:ext cx="10158413" cy="7621588"/>
          </a:xfrm>
          <a:prstGeom prst="rect">
            <a:avLst/>
          </a:prstGeom>
          <a:noFill/>
          <a:ln w="9525">
            <a:noFill/>
            <a:miter lim="800000"/>
            <a:headEnd/>
            <a:tailEnd/>
          </a:ln>
        </p:spPr>
      </p:pic>
      <p:sp>
        <p:nvSpPr>
          <p:cNvPr id="7" name="6 Rectángulo"/>
          <p:cNvSpPr/>
          <p:nvPr/>
        </p:nvSpPr>
        <p:spPr>
          <a:xfrm>
            <a:off x="537611" y="260648"/>
            <a:ext cx="7571303" cy="584775"/>
          </a:xfrm>
          <a:prstGeom prst="rect">
            <a:avLst/>
          </a:prstGeom>
          <a:noFill/>
        </p:spPr>
        <p:txBody>
          <a:bodyPr wrap="none">
            <a:spAutoFit/>
          </a:bodyPr>
          <a:lstStyle/>
          <a:p>
            <a:pPr algn="ctr">
              <a:defRPr/>
            </a:pPr>
            <a:r>
              <a:rPr lang="es-ES"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DIPLOMADO DE EDUCACIÓN FISCAL</a:t>
            </a:r>
          </a:p>
        </p:txBody>
      </p:sp>
      <p:sp>
        <p:nvSpPr>
          <p:cNvPr id="5124" name="Rectangle 5"/>
          <p:cNvSpPr>
            <a:spLocks noGrp="1" noChangeArrowheads="1"/>
          </p:cNvSpPr>
          <p:nvPr>
            <p:ph type="title"/>
          </p:nvPr>
        </p:nvSpPr>
        <p:spPr>
          <a:xfrm>
            <a:off x="468313" y="1135063"/>
            <a:ext cx="8675687" cy="5508625"/>
          </a:xfrm>
          <a:noFill/>
        </p:spPr>
        <p:txBody>
          <a:bodyPr>
            <a:spAutoFit/>
          </a:bodyPr>
          <a:lstStyle/>
          <a:p>
            <a:pPr algn="l"/>
            <a:r>
              <a:rPr lang="es-ES" sz="2400" b="1" smtClean="0">
                <a:solidFill>
                  <a:schemeClr val="bg1"/>
                </a:solidFill>
                <a:latin typeface="Arial" charset="0"/>
                <a:cs typeface="Arial" charset="0"/>
              </a:rPr>
              <a:t>TEMAS:</a:t>
            </a:r>
            <a:br>
              <a:rPr lang="es-ES" sz="2400" b="1" smtClean="0">
                <a:solidFill>
                  <a:schemeClr val="bg1"/>
                </a:solidFill>
                <a:latin typeface="Arial" charset="0"/>
                <a:cs typeface="Arial" charset="0"/>
              </a:rPr>
            </a:br>
            <a:r>
              <a:rPr lang="es-ES" sz="800" b="1" smtClean="0">
                <a:solidFill>
                  <a:schemeClr val="bg1"/>
                </a:solidFill>
                <a:latin typeface="Arial" charset="0"/>
                <a:cs typeface="Arial" charset="0"/>
              </a:rPr>
              <a:t/>
            </a:r>
            <a:br>
              <a:rPr lang="es-ES" sz="800" b="1" smtClean="0">
                <a:solidFill>
                  <a:schemeClr val="bg1"/>
                </a:solidFill>
                <a:latin typeface="Arial" charset="0"/>
                <a:cs typeface="Arial" charset="0"/>
              </a:rPr>
            </a:br>
            <a:r>
              <a:rPr lang="es-ES" sz="1200" b="1" smtClean="0">
                <a:solidFill>
                  <a:schemeClr val="bg1"/>
                </a:solidFill>
                <a:latin typeface="Arial" charset="0"/>
                <a:cs typeface="Arial" charset="0"/>
              </a:rPr>
              <a:t/>
            </a:r>
            <a:br>
              <a:rPr lang="es-ES" sz="1200" b="1" smtClean="0">
                <a:solidFill>
                  <a:schemeClr val="bg1"/>
                </a:solidFill>
                <a:latin typeface="Arial" charset="0"/>
                <a:cs typeface="Arial" charset="0"/>
              </a:rPr>
            </a:br>
            <a:r>
              <a:rPr lang="es-ES" sz="2200" b="1" smtClean="0">
                <a:solidFill>
                  <a:schemeClr val="bg1"/>
                </a:solidFill>
                <a:latin typeface="Arial" charset="0"/>
                <a:cs typeface="Arial" charset="0"/>
              </a:rPr>
              <a:t>Estructura Orgánica de la Dirección Ejecutiva de Ingresos</a:t>
            </a:r>
            <a:r>
              <a:rPr lang="es-ES" sz="2200" smtClean="0">
                <a:solidFill>
                  <a:schemeClr val="bg1"/>
                </a:solidFill>
                <a:latin typeface="Arial" charset="0"/>
                <a:cs typeface="Arial" charset="0"/>
              </a:rPr>
              <a:t> </a:t>
            </a:r>
            <a:r>
              <a:rPr lang="es-MX" sz="2200" smtClean="0">
                <a:solidFill>
                  <a:schemeClr val="bg1"/>
                </a:solidFill>
                <a:latin typeface="Arial" charset="0"/>
                <a:cs typeface="Arial" charset="0"/>
              </a:rPr>
              <a:t>-</a:t>
            </a:r>
            <a:r>
              <a:rPr lang="es-ES" sz="2000" smtClean="0">
                <a:solidFill>
                  <a:schemeClr val="bg1"/>
                </a:solidFill>
                <a:latin typeface="Arial" charset="0"/>
                <a:cs typeface="Arial" charset="0"/>
              </a:rPr>
              <a:t>DEI</a:t>
            </a:r>
            <a:br>
              <a:rPr lang="es-ES" sz="2000" smtClean="0">
                <a:solidFill>
                  <a:schemeClr val="bg1"/>
                </a:solidFill>
                <a:latin typeface="Arial" charset="0"/>
                <a:cs typeface="Arial" charset="0"/>
              </a:rPr>
            </a:b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2200" b="1" smtClean="0">
                <a:solidFill>
                  <a:schemeClr val="bg1"/>
                </a:solidFill>
                <a:latin typeface="Arial" charset="0"/>
                <a:cs typeface="Arial" charset="0"/>
              </a:rPr>
              <a:t>Ciudadanía Fiscal</a:t>
            </a:r>
            <a:r>
              <a:rPr lang="es-MX" sz="2200" smtClean="0">
                <a:solidFill>
                  <a:schemeClr val="bg1"/>
                </a:solidFill>
                <a:latin typeface="Arial" charset="0"/>
                <a:cs typeface="Arial" charset="0"/>
              </a:rPr>
              <a:t> - </a:t>
            </a:r>
            <a:r>
              <a:rPr lang="es-ES" sz="2000" smtClean="0">
                <a:solidFill>
                  <a:schemeClr val="bg1"/>
                </a:solidFill>
                <a:latin typeface="Arial" charset="0"/>
                <a:cs typeface="Arial" charset="0"/>
              </a:rPr>
              <a:t>Educación Fiscal - DEI</a:t>
            </a: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2200" b="1" smtClean="0">
                <a:solidFill>
                  <a:schemeClr val="bg1"/>
                </a:solidFill>
                <a:latin typeface="Arial" charset="0"/>
                <a:cs typeface="Arial" charset="0"/>
              </a:rPr>
              <a:t>Principios y Valores Éticos </a:t>
            </a:r>
            <a:r>
              <a:rPr lang="es-ES" sz="2200" smtClean="0">
                <a:solidFill>
                  <a:schemeClr val="bg1"/>
                </a:solidFill>
                <a:latin typeface="Arial" charset="0"/>
                <a:cs typeface="Arial" charset="0"/>
              </a:rPr>
              <a:t>-</a:t>
            </a:r>
            <a:r>
              <a:rPr lang="es-ES" sz="2200" b="1" smtClean="0">
                <a:solidFill>
                  <a:schemeClr val="bg1"/>
                </a:solidFill>
                <a:latin typeface="Arial" charset="0"/>
                <a:cs typeface="Arial" charset="0"/>
              </a:rPr>
              <a:t> </a:t>
            </a:r>
            <a:r>
              <a:rPr lang="es-ES" sz="2000" smtClean="0">
                <a:solidFill>
                  <a:schemeClr val="bg1"/>
                </a:solidFill>
                <a:latin typeface="Arial" charset="0"/>
                <a:cs typeface="Arial" charset="0"/>
              </a:rPr>
              <a:t>Tribunal Superior de Cuentas</a:t>
            </a: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2200" b="1" smtClean="0">
                <a:solidFill>
                  <a:schemeClr val="bg1"/>
                </a:solidFill>
                <a:latin typeface="Arial" charset="0"/>
                <a:cs typeface="Arial" charset="0"/>
              </a:rPr>
              <a:t>Presupuesto y Gobernabilidad Fiscal </a:t>
            </a:r>
            <a:r>
              <a:rPr lang="es-ES" sz="2200" smtClean="0">
                <a:solidFill>
                  <a:schemeClr val="bg1"/>
                </a:solidFill>
                <a:latin typeface="Arial" charset="0"/>
                <a:cs typeface="Arial" charset="0"/>
              </a:rPr>
              <a:t>-</a:t>
            </a:r>
            <a:r>
              <a:rPr lang="es-ES" sz="2200" b="1" smtClean="0">
                <a:solidFill>
                  <a:schemeClr val="bg1"/>
                </a:solidFill>
                <a:latin typeface="Arial" charset="0"/>
                <a:cs typeface="Arial" charset="0"/>
              </a:rPr>
              <a:t> </a:t>
            </a:r>
            <a:r>
              <a:rPr lang="es-ES" sz="2000" smtClean="0">
                <a:solidFill>
                  <a:schemeClr val="bg1"/>
                </a:solidFill>
                <a:latin typeface="Arial" charset="0"/>
                <a:cs typeface="Arial" charset="0"/>
              </a:rPr>
              <a:t>Secretaría de Finanzas</a:t>
            </a: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2200" b="1" smtClean="0">
                <a:solidFill>
                  <a:schemeClr val="bg1"/>
                </a:solidFill>
                <a:latin typeface="Arial" charset="0"/>
                <a:cs typeface="Arial" charset="0"/>
              </a:rPr>
              <a:t>Informe Nacional de Transparencia</a:t>
            </a:r>
            <a:r>
              <a:rPr lang="es-MX" sz="2200" smtClean="0">
                <a:solidFill>
                  <a:schemeClr val="bg1"/>
                </a:solidFill>
                <a:latin typeface="Arial" charset="0"/>
                <a:cs typeface="Arial" charset="0"/>
              </a:rPr>
              <a:t> </a:t>
            </a:r>
            <a:r>
              <a:rPr lang="es-MX" sz="2000" smtClean="0">
                <a:solidFill>
                  <a:schemeClr val="bg1"/>
                </a:solidFill>
                <a:latin typeface="Arial" charset="0"/>
                <a:cs typeface="Arial" charset="0"/>
              </a:rPr>
              <a:t>- </a:t>
            </a:r>
            <a:r>
              <a:rPr lang="es-ES" sz="2000" smtClean="0">
                <a:solidFill>
                  <a:schemeClr val="bg1"/>
                </a:solidFill>
                <a:latin typeface="Arial" charset="0"/>
                <a:cs typeface="Arial" charset="0"/>
              </a:rPr>
              <a:t>Consejo Nacional Anticorrupción</a:t>
            </a: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2200" b="1" smtClean="0">
                <a:solidFill>
                  <a:schemeClr val="bg1"/>
                </a:solidFill>
                <a:latin typeface="Arial" charset="0"/>
                <a:cs typeface="Arial" charset="0"/>
              </a:rPr>
              <a:t>Participación Ciudadana</a:t>
            </a:r>
            <a:r>
              <a:rPr lang="es-MX" sz="2200" smtClean="0">
                <a:solidFill>
                  <a:schemeClr val="bg1"/>
                </a:solidFill>
                <a:latin typeface="Arial" charset="0"/>
                <a:cs typeface="Arial" charset="0"/>
              </a:rPr>
              <a:t> </a:t>
            </a:r>
            <a:r>
              <a:rPr lang="es-MX" sz="2000" smtClean="0">
                <a:solidFill>
                  <a:schemeClr val="bg1"/>
                </a:solidFill>
                <a:latin typeface="Arial" charset="0"/>
                <a:cs typeface="Arial" charset="0"/>
              </a:rPr>
              <a:t>- </a:t>
            </a:r>
            <a:r>
              <a:rPr lang="es-ES" sz="2000" smtClean="0">
                <a:solidFill>
                  <a:schemeClr val="bg1"/>
                </a:solidFill>
                <a:latin typeface="Arial" charset="0"/>
                <a:cs typeface="Arial" charset="0"/>
              </a:rPr>
              <a:t>Tribunal Superior de Cuentas</a:t>
            </a: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endParaRPr lang="es-ES" sz="220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Logos\Images\Copia de Fondo presentación PNEF2.jpg"/>
          <p:cNvPicPr>
            <a:picLocks noChangeAspect="1" noChangeArrowheads="1"/>
          </p:cNvPicPr>
          <p:nvPr/>
        </p:nvPicPr>
        <p:blipFill>
          <a:blip r:embed="rId2" cstate="print"/>
          <a:srcRect/>
          <a:stretch>
            <a:fillRect/>
          </a:stretch>
        </p:blipFill>
        <p:spPr bwMode="auto">
          <a:xfrm>
            <a:off x="-500063" y="-285750"/>
            <a:ext cx="10158413" cy="7621588"/>
          </a:xfrm>
          <a:prstGeom prst="rect">
            <a:avLst/>
          </a:prstGeom>
          <a:noFill/>
          <a:ln w="9525">
            <a:noFill/>
            <a:miter lim="800000"/>
            <a:headEnd/>
            <a:tailEnd/>
          </a:ln>
        </p:spPr>
      </p:pic>
      <p:sp>
        <p:nvSpPr>
          <p:cNvPr id="7" name="6 Rectángulo"/>
          <p:cNvSpPr/>
          <p:nvPr/>
        </p:nvSpPr>
        <p:spPr>
          <a:xfrm>
            <a:off x="537611" y="260648"/>
            <a:ext cx="7571303" cy="584775"/>
          </a:xfrm>
          <a:prstGeom prst="rect">
            <a:avLst/>
          </a:prstGeom>
          <a:noFill/>
        </p:spPr>
        <p:txBody>
          <a:bodyPr wrap="none">
            <a:spAutoFit/>
          </a:bodyPr>
          <a:lstStyle/>
          <a:p>
            <a:pPr algn="ctr">
              <a:defRPr/>
            </a:pPr>
            <a:r>
              <a:rPr lang="es-ES"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DIPLOMADO DE EDUCACIÓN FISCAL</a:t>
            </a:r>
          </a:p>
        </p:txBody>
      </p:sp>
      <p:sp>
        <p:nvSpPr>
          <p:cNvPr id="6148" name="Rectangle 5"/>
          <p:cNvSpPr>
            <a:spLocks noGrp="1" noChangeArrowheads="1"/>
          </p:cNvSpPr>
          <p:nvPr>
            <p:ph type="title"/>
          </p:nvPr>
        </p:nvSpPr>
        <p:spPr>
          <a:xfrm>
            <a:off x="214313" y="1509713"/>
            <a:ext cx="8929687" cy="4248150"/>
          </a:xfrm>
          <a:noFill/>
        </p:spPr>
        <p:txBody>
          <a:bodyPr>
            <a:spAutoFit/>
          </a:bodyPr>
          <a:lstStyle/>
          <a:p>
            <a:pPr algn="l"/>
            <a:r>
              <a:rPr lang="es-ES" sz="2200" b="1" smtClean="0">
                <a:solidFill>
                  <a:schemeClr val="bg1"/>
                </a:solidFill>
                <a:latin typeface="Arial" charset="0"/>
                <a:cs typeface="Arial" charset="0"/>
              </a:rPr>
              <a:t>Ley de Transparencia y Acceso a la Información Pública</a:t>
            </a:r>
            <a:r>
              <a:rPr lang="es-MX" sz="2200" smtClean="0">
                <a:solidFill>
                  <a:schemeClr val="bg1"/>
                </a:solidFill>
                <a:latin typeface="Arial" charset="0"/>
                <a:cs typeface="Arial" charset="0"/>
              </a:rPr>
              <a:t/>
            </a:r>
            <a:br>
              <a:rPr lang="es-MX" sz="2200" smtClean="0">
                <a:solidFill>
                  <a:schemeClr val="bg1"/>
                </a:solidFill>
                <a:latin typeface="Arial" charset="0"/>
                <a:cs typeface="Arial" charset="0"/>
              </a:rPr>
            </a:br>
            <a:r>
              <a:rPr lang="es-ES" sz="2200" b="1" smtClean="0">
                <a:solidFill>
                  <a:schemeClr val="bg1"/>
                </a:solidFill>
                <a:latin typeface="Arial" charset="0"/>
                <a:cs typeface="Arial" charset="0"/>
              </a:rPr>
              <a:t>Ética en la Función Pública</a:t>
            </a:r>
            <a:r>
              <a:rPr lang="es-MX" sz="2200" smtClean="0">
                <a:solidFill>
                  <a:schemeClr val="bg1"/>
                </a:solidFill>
                <a:latin typeface="Arial" charset="0"/>
                <a:cs typeface="Arial" charset="0"/>
              </a:rPr>
              <a:t> - </a:t>
            </a:r>
            <a:r>
              <a:rPr lang="es-ES" sz="2000" smtClean="0">
                <a:solidFill>
                  <a:schemeClr val="bg1"/>
                </a:solidFill>
                <a:latin typeface="Arial" charset="0"/>
                <a:cs typeface="Arial" charset="0"/>
              </a:rPr>
              <a:t>Instituto de Acceso a la Información Pública</a:t>
            </a: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1200" smtClean="0">
                <a:solidFill>
                  <a:schemeClr val="bg1"/>
                </a:solidFill>
                <a:latin typeface="Arial" charset="0"/>
                <a:cs typeface="Arial" charset="0"/>
              </a:rPr>
              <a:t/>
            </a:r>
            <a:br>
              <a:rPr lang="es-ES" sz="1200" smtClean="0">
                <a:solidFill>
                  <a:schemeClr val="bg1"/>
                </a:solidFill>
                <a:latin typeface="Arial" charset="0"/>
                <a:cs typeface="Arial" charset="0"/>
              </a:rPr>
            </a:br>
            <a:r>
              <a:rPr lang="es-ES" sz="2200" b="1" smtClean="0">
                <a:solidFill>
                  <a:schemeClr val="bg1"/>
                </a:solidFill>
                <a:latin typeface="Arial" charset="0"/>
                <a:cs typeface="Arial" charset="0"/>
              </a:rPr>
              <a:t>Responsabilidad Social </a:t>
            </a:r>
            <a:r>
              <a:rPr lang="es-MX" sz="2200" smtClean="0">
                <a:solidFill>
                  <a:schemeClr val="bg1"/>
                </a:solidFill>
                <a:latin typeface="Arial" charset="0"/>
                <a:cs typeface="Arial" charset="0"/>
              </a:rPr>
              <a:t>- </a:t>
            </a:r>
            <a:r>
              <a:rPr lang="es-ES" sz="2000" smtClean="0">
                <a:solidFill>
                  <a:schemeClr val="bg1"/>
                </a:solidFill>
                <a:latin typeface="Arial" charset="0"/>
                <a:cs typeface="Arial" charset="0"/>
              </a:rPr>
              <a:t>FUNDAHRSE</a:t>
            </a:r>
            <a:r>
              <a:rPr lang="es-MX" sz="2200" smtClean="0">
                <a:solidFill>
                  <a:schemeClr val="bg1"/>
                </a:solidFill>
                <a:latin typeface="Arial" charset="0"/>
                <a:cs typeface="Arial" charset="0"/>
              </a:rPr>
              <a:t/>
            </a:r>
            <a:br>
              <a:rPr lang="es-MX" sz="2200" smtClean="0">
                <a:solidFill>
                  <a:schemeClr val="bg1"/>
                </a:solidFill>
                <a:latin typeface="Arial" charset="0"/>
                <a:cs typeface="Arial" charset="0"/>
              </a:rPr>
            </a:br>
            <a:r>
              <a:rPr lang="es-MX" sz="1200" smtClean="0">
                <a:solidFill>
                  <a:schemeClr val="bg1"/>
                </a:solidFill>
                <a:latin typeface="Arial" charset="0"/>
                <a:cs typeface="Arial" charset="0"/>
              </a:rPr>
              <a:t/>
            </a:r>
            <a:br>
              <a:rPr lang="es-MX" sz="1200" smtClean="0">
                <a:solidFill>
                  <a:schemeClr val="bg1"/>
                </a:solidFill>
                <a:latin typeface="Arial" charset="0"/>
                <a:cs typeface="Arial" charset="0"/>
              </a:rPr>
            </a:br>
            <a:r>
              <a:rPr lang="es-ES" sz="2200" b="1" smtClean="0">
                <a:solidFill>
                  <a:schemeClr val="bg1"/>
                </a:solidFill>
                <a:latin typeface="Arial" charset="0"/>
                <a:cs typeface="Arial" charset="0"/>
              </a:rPr>
              <a:t>Propiedad Intelectual</a:t>
            </a:r>
            <a:r>
              <a:rPr lang="es-MX" sz="2200" smtClean="0">
                <a:solidFill>
                  <a:schemeClr val="bg1"/>
                </a:solidFill>
                <a:latin typeface="Arial" charset="0"/>
                <a:cs typeface="Arial" charset="0"/>
              </a:rPr>
              <a:t> - </a:t>
            </a:r>
            <a:r>
              <a:rPr lang="es-ES" sz="2000" smtClean="0">
                <a:solidFill>
                  <a:schemeClr val="bg1"/>
                </a:solidFill>
                <a:latin typeface="Arial" charset="0"/>
                <a:cs typeface="Arial" charset="0"/>
              </a:rPr>
              <a:t>Dirección General de Propiedad Intelectual</a:t>
            </a:r>
            <a:r>
              <a:rPr lang="es-ES" sz="2200" smtClean="0">
                <a:solidFill>
                  <a:schemeClr val="bg1"/>
                </a:solidFill>
                <a:latin typeface="Arial" charset="0"/>
                <a:cs typeface="Arial" charset="0"/>
              </a:rPr>
              <a:t/>
            </a:r>
            <a:br>
              <a:rPr lang="es-ES" sz="2200" smtClean="0">
                <a:solidFill>
                  <a:schemeClr val="bg1"/>
                </a:solidFill>
                <a:latin typeface="Arial" charset="0"/>
                <a:cs typeface="Arial" charset="0"/>
              </a:rPr>
            </a:br>
            <a:r>
              <a:rPr lang="es-ES" sz="1200" smtClean="0">
                <a:solidFill>
                  <a:schemeClr val="bg1"/>
                </a:solidFill>
                <a:latin typeface="Arial" charset="0"/>
                <a:cs typeface="Arial" charset="0"/>
              </a:rPr>
              <a:t/>
            </a:r>
            <a:br>
              <a:rPr lang="es-ES" sz="1200" smtClean="0">
                <a:solidFill>
                  <a:schemeClr val="bg1"/>
                </a:solidFill>
                <a:latin typeface="Arial" charset="0"/>
                <a:cs typeface="Arial" charset="0"/>
              </a:rPr>
            </a:br>
            <a:r>
              <a:rPr lang="es-ES" sz="2200" b="1" smtClean="0">
                <a:solidFill>
                  <a:schemeClr val="bg1"/>
                </a:solidFill>
                <a:latin typeface="Arial" charset="0"/>
                <a:cs typeface="Arial" charset="0"/>
              </a:rPr>
              <a:t>Negociaciones Internacionales</a:t>
            </a:r>
            <a:r>
              <a:rPr lang="es-MX" sz="2200" smtClean="0">
                <a:solidFill>
                  <a:schemeClr val="bg1"/>
                </a:solidFill>
                <a:latin typeface="Arial" charset="0"/>
                <a:cs typeface="Arial" charset="0"/>
              </a:rPr>
              <a:t> - </a:t>
            </a:r>
            <a:r>
              <a:rPr lang="es-ES" sz="2000" smtClean="0">
                <a:solidFill>
                  <a:schemeClr val="bg1"/>
                </a:solidFill>
                <a:latin typeface="Arial" charset="0"/>
                <a:cs typeface="Arial" charset="0"/>
              </a:rPr>
              <a:t>Secretaría de Industria y Comercio</a:t>
            </a:r>
            <a:r>
              <a:rPr lang="es-MX" sz="2200" smtClean="0">
                <a:solidFill>
                  <a:schemeClr val="bg1"/>
                </a:solidFill>
                <a:latin typeface="Arial" charset="0"/>
                <a:cs typeface="Arial" charset="0"/>
              </a:rPr>
              <a:t/>
            </a:r>
            <a:br>
              <a:rPr lang="es-MX" sz="2200" smtClean="0">
                <a:solidFill>
                  <a:schemeClr val="bg1"/>
                </a:solidFill>
                <a:latin typeface="Arial" charset="0"/>
                <a:cs typeface="Arial" charset="0"/>
              </a:rPr>
            </a:br>
            <a:r>
              <a:rPr lang="es-MX" sz="1200" smtClean="0">
                <a:solidFill>
                  <a:schemeClr val="bg1"/>
                </a:solidFill>
                <a:latin typeface="Arial" charset="0"/>
                <a:cs typeface="Arial" charset="0"/>
              </a:rPr>
              <a:t/>
            </a:r>
            <a:br>
              <a:rPr lang="es-MX" sz="1200" smtClean="0">
                <a:solidFill>
                  <a:schemeClr val="bg1"/>
                </a:solidFill>
                <a:latin typeface="Arial" charset="0"/>
                <a:cs typeface="Arial" charset="0"/>
              </a:rPr>
            </a:br>
            <a:r>
              <a:rPr lang="es-ES" sz="2200" b="1" smtClean="0">
                <a:solidFill>
                  <a:schemeClr val="bg1"/>
                </a:solidFill>
                <a:latin typeface="Arial" charset="0"/>
                <a:cs typeface="Arial" charset="0"/>
              </a:rPr>
              <a:t>Delitos Fiscales y otros delitos</a:t>
            </a:r>
            <a:r>
              <a:rPr lang="es-MX" sz="2200" smtClean="0">
                <a:solidFill>
                  <a:schemeClr val="bg1"/>
                </a:solidFill>
                <a:latin typeface="Arial" charset="0"/>
                <a:cs typeface="Arial" charset="0"/>
              </a:rPr>
              <a:t> - </a:t>
            </a:r>
            <a:r>
              <a:rPr lang="es-ES" sz="2000" smtClean="0">
                <a:solidFill>
                  <a:schemeClr val="bg1"/>
                </a:solidFill>
                <a:latin typeface="Arial" charset="0"/>
                <a:cs typeface="Arial" charset="0"/>
              </a:rPr>
              <a:t>Ministerio Público</a:t>
            </a:r>
            <a:r>
              <a:rPr lang="es-MX" sz="2200" smtClean="0">
                <a:solidFill>
                  <a:schemeClr val="bg1"/>
                </a:solidFill>
                <a:latin typeface="Arial" charset="0"/>
                <a:cs typeface="Arial" charset="0"/>
              </a:rPr>
              <a:t/>
            </a:r>
            <a:br>
              <a:rPr lang="es-MX" sz="2200" smtClean="0">
                <a:solidFill>
                  <a:schemeClr val="bg1"/>
                </a:solidFill>
                <a:latin typeface="Arial" charset="0"/>
                <a:cs typeface="Arial" charset="0"/>
              </a:rPr>
            </a:br>
            <a:r>
              <a:rPr lang="es-MX" sz="1200" smtClean="0">
                <a:solidFill>
                  <a:schemeClr val="bg1"/>
                </a:solidFill>
                <a:latin typeface="Arial" charset="0"/>
                <a:cs typeface="Arial" charset="0"/>
              </a:rPr>
              <a:t/>
            </a:r>
            <a:br>
              <a:rPr lang="es-MX" sz="1200" smtClean="0">
                <a:solidFill>
                  <a:schemeClr val="bg1"/>
                </a:solidFill>
                <a:latin typeface="Arial" charset="0"/>
                <a:cs typeface="Arial" charset="0"/>
              </a:rPr>
            </a:br>
            <a:r>
              <a:rPr lang="es-ES" sz="2200" b="1" smtClean="0">
                <a:solidFill>
                  <a:schemeClr val="bg1"/>
                </a:solidFill>
                <a:latin typeface="Arial" charset="0"/>
                <a:cs typeface="Arial" charset="0"/>
              </a:rPr>
              <a:t>Sistema Tributario  y Aduanero </a:t>
            </a:r>
            <a:r>
              <a:rPr lang="es-MX" sz="2200" smtClean="0">
                <a:solidFill>
                  <a:schemeClr val="bg1"/>
                </a:solidFill>
                <a:latin typeface="Arial" charset="0"/>
                <a:cs typeface="Arial" charset="0"/>
              </a:rPr>
              <a:t>- </a:t>
            </a:r>
            <a:r>
              <a:rPr lang="es-ES" sz="2000" smtClean="0">
                <a:solidFill>
                  <a:schemeClr val="bg1"/>
                </a:solidFill>
                <a:latin typeface="Arial" charset="0"/>
                <a:cs typeface="Arial" charset="0"/>
              </a:rPr>
              <a:t>DEI</a:t>
            </a:r>
            <a:r>
              <a:rPr lang="es-MX" sz="2200" smtClean="0">
                <a:solidFill>
                  <a:schemeClr val="bg1"/>
                </a:solidFill>
                <a:latin typeface="Arial" charset="0"/>
                <a:cs typeface="Arial" charset="0"/>
              </a:rPr>
              <a:t/>
            </a:r>
            <a:br>
              <a:rPr lang="es-MX" sz="2200" smtClean="0">
                <a:solidFill>
                  <a:schemeClr val="bg1"/>
                </a:solidFill>
                <a:latin typeface="Arial" charset="0"/>
                <a:cs typeface="Arial" charset="0"/>
              </a:rPr>
            </a:br>
            <a:r>
              <a:rPr lang="es-MX" sz="1200" smtClean="0">
                <a:solidFill>
                  <a:schemeClr val="bg1"/>
                </a:solidFill>
                <a:latin typeface="Arial" charset="0"/>
                <a:cs typeface="Arial" charset="0"/>
              </a:rPr>
              <a:t/>
            </a:r>
            <a:br>
              <a:rPr lang="es-MX" sz="1200" smtClean="0">
                <a:solidFill>
                  <a:schemeClr val="bg1"/>
                </a:solidFill>
                <a:latin typeface="Arial" charset="0"/>
                <a:cs typeface="Arial" charset="0"/>
              </a:rPr>
            </a:br>
            <a:r>
              <a:rPr lang="es-ES" sz="2200" b="1" smtClean="0">
                <a:solidFill>
                  <a:schemeClr val="bg1"/>
                </a:solidFill>
                <a:latin typeface="Arial" charset="0"/>
                <a:cs typeface="Arial" charset="0"/>
              </a:rPr>
              <a:t>Impuestos y Tasas Municipales </a:t>
            </a:r>
            <a:r>
              <a:rPr lang="es-ES" sz="2200" smtClean="0">
                <a:solidFill>
                  <a:schemeClr val="bg1"/>
                </a:solidFill>
                <a:latin typeface="Arial" charset="0"/>
                <a:cs typeface="Arial" charset="0"/>
              </a:rPr>
              <a:t>-</a:t>
            </a:r>
            <a:r>
              <a:rPr lang="es-ES" sz="2200" b="1" smtClean="0">
                <a:solidFill>
                  <a:schemeClr val="bg1"/>
                </a:solidFill>
                <a:latin typeface="Arial" charset="0"/>
                <a:cs typeface="Arial" charset="0"/>
              </a:rPr>
              <a:t> </a:t>
            </a:r>
            <a:r>
              <a:rPr lang="es-ES" sz="2000" smtClean="0">
                <a:solidFill>
                  <a:schemeClr val="bg1"/>
                </a:solidFill>
                <a:latin typeface="Arial" charset="0"/>
                <a:cs typeface="Arial" charset="0"/>
              </a:rPr>
              <a:t>Alcaldía Municipal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Logos\Images\Copia de Fondo presentación PNEF2.jpg"/>
          <p:cNvPicPr>
            <a:picLocks noChangeAspect="1" noChangeArrowheads="1"/>
          </p:cNvPicPr>
          <p:nvPr/>
        </p:nvPicPr>
        <p:blipFill>
          <a:blip r:embed="rId2" cstate="print"/>
          <a:srcRect/>
          <a:stretch>
            <a:fillRect/>
          </a:stretch>
        </p:blipFill>
        <p:spPr bwMode="auto">
          <a:xfrm>
            <a:off x="-500063" y="-285750"/>
            <a:ext cx="10158413" cy="7621588"/>
          </a:xfrm>
          <a:prstGeom prst="rect">
            <a:avLst/>
          </a:prstGeom>
          <a:noFill/>
          <a:ln w="9525">
            <a:noFill/>
            <a:miter lim="800000"/>
            <a:headEnd/>
            <a:tailEnd/>
          </a:ln>
        </p:spPr>
      </p:pic>
      <p:sp>
        <p:nvSpPr>
          <p:cNvPr id="7" name="6 Rectángulo"/>
          <p:cNvSpPr/>
          <p:nvPr/>
        </p:nvSpPr>
        <p:spPr>
          <a:xfrm>
            <a:off x="755576" y="260648"/>
            <a:ext cx="7571303" cy="584775"/>
          </a:xfrm>
          <a:prstGeom prst="rect">
            <a:avLst/>
          </a:prstGeom>
          <a:noFill/>
        </p:spPr>
        <p:txBody>
          <a:bodyPr wrap="none">
            <a:spAutoFit/>
          </a:bodyPr>
          <a:lstStyle/>
          <a:p>
            <a:pPr algn="ctr">
              <a:defRPr/>
            </a:pPr>
            <a:r>
              <a:rPr lang="es-ES"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DIPLOMADO DE EDUCACIÓN FISCAL</a:t>
            </a:r>
          </a:p>
        </p:txBody>
      </p:sp>
      <p:sp>
        <p:nvSpPr>
          <p:cNvPr id="7172" name="Rectangle 5"/>
          <p:cNvSpPr>
            <a:spLocks noGrp="1" noChangeArrowheads="1"/>
          </p:cNvSpPr>
          <p:nvPr>
            <p:ph type="title"/>
          </p:nvPr>
        </p:nvSpPr>
        <p:spPr>
          <a:xfrm>
            <a:off x="684213" y="931441"/>
            <a:ext cx="7991475" cy="4847481"/>
          </a:xfrm>
          <a:noFill/>
        </p:spPr>
        <p:txBody>
          <a:bodyPr>
            <a:spAutoFit/>
          </a:bodyPr>
          <a:lstStyle/>
          <a:p>
            <a:pPr algn="l">
              <a:lnSpc>
                <a:spcPct val="150000"/>
              </a:lnSpc>
            </a:pPr>
            <a:r>
              <a:rPr lang="es-ES" sz="2200" dirty="0" smtClean="0">
                <a:solidFill>
                  <a:schemeClr val="bg1"/>
                </a:solidFill>
                <a:latin typeface="Arial" charset="0"/>
                <a:cs typeface="Times New Roman" pitchFamily="18" charset="0"/>
              </a:rPr>
              <a:t>Temas para informe final presentado por equipos de trabajo:</a:t>
            </a:r>
            <a:br>
              <a:rPr lang="es-ES" sz="2200" dirty="0" smtClean="0">
                <a:solidFill>
                  <a:schemeClr val="bg1"/>
                </a:solidFill>
                <a:latin typeface="Arial" charset="0"/>
                <a:cs typeface="Times New Roman" pitchFamily="18" charset="0"/>
              </a:rPr>
            </a:br>
            <a:r>
              <a:rPr lang="es-ES" sz="800" dirty="0" smtClean="0">
                <a:solidFill>
                  <a:schemeClr val="bg1"/>
                </a:solidFill>
                <a:latin typeface="Arial" charset="0"/>
                <a:cs typeface="Times New Roman" pitchFamily="18" charset="0"/>
              </a:rPr>
              <a:t/>
            </a:r>
            <a:br>
              <a:rPr lang="es-ES" sz="800" dirty="0" smtClean="0">
                <a:solidFill>
                  <a:schemeClr val="bg1"/>
                </a:solidFill>
                <a:latin typeface="Arial" charset="0"/>
                <a:cs typeface="Times New Roman" pitchFamily="18" charset="0"/>
              </a:rPr>
            </a:br>
            <a:r>
              <a:rPr lang="es-ES" sz="2200" dirty="0" smtClean="0">
                <a:solidFill>
                  <a:schemeClr val="bg1"/>
                </a:solidFill>
                <a:latin typeface="Arial" charset="0"/>
                <a:cs typeface="Times New Roman" pitchFamily="18" charset="0"/>
              </a:rPr>
              <a:t>1.- La Educación Fiscal a nivel mundial</a:t>
            </a:r>
            <a:r>
              <a:rPr lang="es-MX" sz="2200" dirty="0" smtClean="0">
                <a:solidFill>
                  <a:schemeClr val="bg1"/>
                </a:solidFill>
                <a:latin typeface="Arial" charset="0"/>
              </a:rPr>
              <a:t/>
            </a:r>
            <a:br>
              <a:rPr lang="es-MX" sz="2200" dirty="0" smtClean="0">
                <a:solidFill>
                  <a:schemeClr val="bg1"/>
                </a:solidFill>
                <a:latin typeface="Arial" charset="0"/>
              </a:rPr>
            </a:br>
            <a:r>
              <a:rPr lang="es-ES" sz="2200" dirty="0" smtClean="0">
                <a:solidFill>
                  <a:schemeClr val="bg1"/>
                </a:solidFill>
                <a:latin typeface="Arial" charset="0"/>
                <a:cs typeface="Times New Roman" pitchFamily="18" charset="0"/>
              </a:rPr>
              <a:t>2.- Impacto de la Piratería en la Economía Nacional</a:t>
            </a:r>
            <a:r>
              <a:rPr lang="es-MX" sz="2200" dirty="0" smtClean="0">
                <a:solidFill>
                  <a:schemeClr val="bg1"/>
                </a:solidFill>
                <a:latin typeface="Arial" charset="0"/>
              </a:rPr>
              <a:t/>
            </a:r>
            <a:br>
              <a:rPr lang="es-MX" sz="2200" dirty="0" smtClean="0">
                <a:solidFill>
                  <a:schemeClr val="bg1"/>
                </a:solidFill>
                <a:latin typeface="Arial" charset="0"/>
              </a:rPr>
            </a:br>
            <a:r>
              <a:rPr lang="es-ES" sz="2200" dirty="0" smtClean="0">
                <a:solidFill>
                  <a:schemeClr val="bg1"/>
                </a:solidFill>
                <a:latin typeface="Arial" charset="0"/>
                <a:cs typeface="Times New Roman" pitchFamily="18" charset="0"/>
              </a:rPr>
              <a:t>3.- Efectos de la Corrupción en el Gasto Público y la Inversión Social</a:t>
            </a:r>
            <a:r>
              <a:rPr lang="es-MX" sz="2200" dirty="0" smtClean="0">
                <a:solidFill>
                  <a:schemeClr val="bg1"/>
                </a:solidFill>
                <a:latin typeface="Arial" charset="0"/>
              </a:rPr>
              <a:t/>
            </a:r>
            <a:br>
              <a:rPr lang="es-MX" sz="2200" dirty="0" smtClean="0">
                <a:solidFill>
                  <a:schemeClr val="bg1"/>
                </a:solidFill>
                <a:latin typeface="Arial" charset="0"/>
              </a:rPr>
            </a:br>
            <a:r>
              <a:rPr lang="es-ES" sz="2200" dirty="0" smtClean="0">
                <a:solidFill>
                  <a:schemeClr val="bg1"/>
                </a:solidFill>
                <a:latin typeface="Arial" charset="0"/>
                <a:cs typeface="Times New Roman" pitchFamily="18" charset="0"/>
              </a:rPr>
              <a:t>4.- La Defraudación Fiscal en Honduras</a:t>
            </a:r>
            <a:r>
              <a:rPr lang="es-MX" sz="2200" dirty="0" smtClean="0">
                <a:solidFill>
                  <a:schemeClr val="bg1"/>
                </a:solidFill>
                <a:latin typeface="Arial" charset="0"/>
              </a:rPr>
              <a:t/>
            </a:r>
            <a:br>
              <a:rPr lang="es-MX" sz="2200" dirty="0" smtClean="0">
                <a:solidFill>
                  <a:schemeClr val="bg1"/>
                </a:solidFill>
                <a:latin typeface="Arial" charset="0"/>
              </a:rPr>
            </a:br>
            <a:r>
              <a:rPr lang="es-ES" sz="2200" dirty="0" smtClean="0">
                <a:solidFill>
                  <a:schemeClr val="bg1"/>
                </a:solidFill>
                <a:latin typeface="Arial" charset="0"/>
                <a:cs typeface="Times New Roman" pitchFamily="18" charset="0"/>
              </a:rPr>
              <a:t>5.- La Transparencia en la Administración Pública</a:t>
            </a:r>
            <a:r>
              <a:rPr lang="es-MX" sz="2200" dirty="0" smtClean="0">
                <a:solidFill>
                  <a:schemeClr val="bg1"/>
                </a:solidFill>
                <a:latin typeface="Arial" charset="0"/>
              </a:rPr>
              <a:t/>
            </a:r>
            <a:br>
              <a:rPr lang="es-MX" sz="2200" dirty="0" smtClean="0">
                <a:solidFill>
                  <a:schemeClr val="bg1"/>
                </a:solidFill>
                <a:latin typeface="Arial" charset="0"/>
              </a:rPr>
            </a:br>
            <a:r>
              <a:rPr lang="es-ES" sz="2200" dirty="0" smtClean="0">
                <a:solidFill>
                  <a:schemeClr val="bg1"/>
                </a:solidFill>
                <a:latin typeface="Arial" charset="0"/>
                <a:cs typeface="Times New Roman" pitchFamily="18" charset="0"/>
              </a:rPr>
              <a:t>6.- Importancia de la Responsabilidad Social</a:t>
            </a:r>
            <a:r>
              <a:rPr lang="es-MX" sz="2200" dirty="0" smtClean="0">
                <a:solidFill>
                  <a:schemeClr val="bg1"/>
                </a:solidFill>
                <a:latin typeface="Arial" charset="0"/>
              </a:rPr>
              <a:t/>
            </a:r>
            <a:br>
              <a:rPr lang="es-MX" sz="2200" dirty="0" smtClean="0">
                <a:solidFill>
                  <a:schemeClr val="bg1"/>
                </a:solidFill>
                <a:latin typeface="Arial" charset="0"/>
              </a:rPr>
            </a:br>
            <a:r>
              <a:rPr lang="es-ES" sz="2200" dirty="0" smtClean="0">
                <a:solidFill>
                  <a:schemeClr val="bg1"/>
                </a:solidFill>
                <a:latin typeface="Arial" charset="0"/>
                <a:cs typeface="Times New Roman" pitchFamily="18" charset="0"/>
              </a:rPr>
              <a:t>7.- El Contrabando y sus efectos</a:t>
            </a:r>
            <a:endParaRPr lang="es-ES" sz="22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Logos\Images\Copia de Fondo presentación PNEF2.jpg"/>
          <p:cNvPicPr>
            <a:picLocks noChangeAspect="1" noChangeArrowheads="1"/>
          </p:cNvPicPr>
          <p:nvPr/>
        </p:nvPicPr>
        <p:blipFill>
          <a:blip r:embed="rId2" cstate="print"/>
          <a:srcRect/>
          <a:stretch>
            <a:fillRect/>
          </a:stretch>
        </p:blipFill>
        <p:spPr bwMode="auto">
          <a:xfrm>
            <a:off x="-500063" y="-285750"/>
            <a:ext cx="10158413" cy="7621588"/>
          </a:xfrm>
          <a:prstGeom prst="rect">
            <a:avLst/>
          </a:prstGeom>
          <a:noFill/>
          <a:ln w="9525">
            <a:noFill/>
            <a:miter lim="800000"/>
            <a:headEnd/>
            <a:tailEnd/>
          </a:ln>
        </p:spPr>
      </p:pic>
      <p:sp>
        <p:nvSpPr>
          <p:cNvPr id="8195" name="1 Título"/>
          <p:cNvSpPr>
            <a:spLocks noGrp="1"/>
          </p:cNvSpPr>
          <p:nvPr>
            <p:ph type="title"/>
          </p:nvPr>
        </p:nvSpPr>
        <p:spPr>
          <a:xfrm>
            <a:off x="323850" y="0"/>
            <a:ext cx="9144000" cy="4365625"/>
          </a:xfrm>
        </p:spPr>
        <p:txBody>
          <a:bodyPr/>
          <a:lstStyle/>
          <a:p>
            <a:pPr algn="l" eaLnBrk="1" hangingPunct="1"/>
            <a:r>
              <a:rPr lang="es-ES_tradnl" sz="2400" u="sng" dirty="0" smtClean="0">
                <a:solidFill>
                  <a:schemeClr val="bg1"/>
                </a:solidFill>
                <a:latin typeface="Arial" charset="0"/>
                <a:cs typeface="Arial" charset="0"/>
              </a:rPr>
              <a:t/>
            </a:r>
            <a:br>
              <a:rPr lang="es-ES_tradnl" sz="2400" u="sng" dirty="0" smtClean="0">
                <a:solidFill>
                  <a:schemeClr val="bg1"/>
                </a:solidFill>
                <a:latin typeface="Arial" charset="0"/>
                <a:cs typeface="Arial" charset="0"/>
              </a:rPr>
            </a:br>
            <a:r>
              <a:rPr lang="es-ES_tradnl" sz="2400" dirty="0" smtClean="0">
                <a:solidFill>
                  <a:schemeClr val="bg1"/>
                </a:solidFill>
                <a:latin typeface="Arial" charset="0"/>
                <a:cs typeface="Arial" charset="0"/>
              </a:rPr>
              <a:t>  </a:t>
            </a:r>
            <a:br>
              <a:rPr lang="es-ES_tradnl" sz="2400" dirty="0" smtClean="0">
                <a:solidFill>
                  <a:schemeClr val="bg1"/>
                </a:solidFill>
                <a:latin typeface="Arial" charset="0"/>
                <a:cs typeface="Arial" charset="0"/>
              </a:rPr>
            </a:br>
            <a:r>
              <a:rPr lang="es-ES_tradnl" sz="2800" b="1" u="sng" dirty="0" smtClean="0">
                <a:solidFill>
                  <a:schemeClr val="bg1"/>
                </a:solidFill>
                <a:latin typeface="Arial" charset="0"/>
                <a:cs typeface="Arial" charset="0"/>
              </a:rPr>
              <a:t/>
            </a:r>
            <a:br>
              <a:rPr lang="es-ES_tradnl" sz="2800" b="1" u="sng" dirty="0" smtClean="0">
                <a:solidFill>
                  <a:schemeClr val="bg1"/>
                </a:solidFill>
                <a:latin typeface="Arial" charset="0"/>
                <a:cs typeface="Arial" charset="0"/>
              </a:rPr>
            </a:b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Universidad Cristiana Evangélica Nuevo Milenio </a:t>
            </a:r>
            <a:r>
              <a:rPr lang="es-ES_tradnl" sz="2000" dirty="0" smtClean="0">
                <a:solidFill>
                  <a:schemeClr val="bg1"/>
                </a:solidFill>
                <a:latin typeface="Arial" charset="0"/>
                <a:cs typeface="Arial" charset="0"/>
              </a:rPr>
              <a:t>(2009)</a:t>
            </a: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a:t>
            </a:r>
            <a:r>
              <a:rPr lang="es-ES_tradnl" sz="2000" dirty="0" smtClean="0">
                <a:solidFill>
                  <a:schemeClr val="bg1"/>
                </a:solidFill>
                <a:latin typeface="Arial" charset="0"/>
                <a:cs typeface="Arial" charset="0"/>
              </a:rPr>
              <a:t>Carreras: Derecho,  Técnico en Laboratorio, </a:t>
            </a:r>
            <a:r>
              <a:rPr lang="es-ES_tradnl" sz="2000" dirty="0" err="1" smtClean="0">
                <a:solidFill>
                  <a:schemeClr val="bg1"/>
                </a:solidFill>
                <a:latin typeface="Arial" charset="0"/>
                <a:cs typeface="Arial" charset="0"/>
              </a:rPr>
              <a:t>Adm.Empresas</a:t>
            </a:r>
            <a:r>
              <a:rPr lang="es-ES_tradnl" sz="2000" dirty="0" smtClean="0">
                <a:solidFill>
                  <a:schemeClr val="bg1"/>
                </a:solidFill>
                <a:latin typeface="Arial" charset="0"/>
                <a:cs typeface="Arial" charset="0"/>
              </a:rPr>
              <a:t/>
            </a:r>
            <a:br>
              <a:rPr lang="es-ES_tradnl" sz="2000" dirty="0" smtClean="0">
                <a:solidFill>
                  <a:schemeClr val="bg1"/>
                </a:solidFill>
                <a:latin typeface="Arial" charset="0"/>
                <a:cs typeface="Arial" charset="0"/>
              </a:rPr>
            </a:b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Universidad Nacional Autónoma de Honduras </a:t>
            </a:r>
            <a:r>
              <a:rPr lang="es-ES_tradnl" sz="2000" dirty="0" smtClean="0">
                <a:solidFill>
                  <a:schemeClr val="bg1"/>
                </a:solidFill>
                <a:latin typeface="Arial" charset="0"/>
                <a:cs typeface="Arial" charset="0"/>
              </a:rPr>
              <a:t>(2010) </a:t>
            </a: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a:t>
            </a:r>
            <a:r>
              <a:rPr lang="es-ES_tradnl" sz="2000" dirty="0" smtClean="0">
                <a:solidFill>
                  <a:schemeClr val="bg1"/>
                </a:solidFill>
                <a:latin typeface="Arial" charset="0"/>
                <a:cs typeface="Arial" charset="0"/>
              </a:rPr>
              <a:t>Carreras: Comercio Internacional y Administración Aduanera</a:t>
            </a: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Universidad Católica de Honduras </a:t>
            </a:r>
            <a:r>
              <a:rPr lang="es-ES_tradnl" sz="2000" dirty="0" smtClean="0">
                <a:solidFill>
                  <a:schemeClr val="bg1"/>
                </a:solidFill>
                <a:latin typeface="Arial" charset="0"/>
                <a:cs typeface="Arial" charset="0"/>
              </a:rPr>
              <a:t>(2011)</a:t>
            </a: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a:t>
            </a:r>
            <a:r>
              <a:rPr lang="es-ES_tradnl" sz="2000" dirty="0" smtClean="0">
                <a:solidFill>
                  <a:schemeClr val="bg1"/>
                </a:solidFill>
                <a:latin typeface="Arial" charset="0"/>
                <a:cs typeface="Arial" charset="0"/>
              </a:rPr>
              <a:t>Carrera: Finanzas</a:t>
            </a: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endParaRPr lang="es-ES" sz="2400" dirty="0" smtClean="0">
              <a:solidFill>
                <a:schemeClr val="bg1"/>
              </a:solidFill>
              <a:latin typeface="Arial" charset="0"/>
              <a:cs typeface="Arial" charset="0"/>
            </a:endParaRPr>
          </a:p>
        </p:txBody>
      </p:sp>
      <p:pic>
        <p:nvPicPr>
          <p:cNvPr id="8196" name="Picture 2" descr="F:\III Diplomado\Fotos\DSC03899.JPG"/>
          <p:cNvPicPr>
            <a:picLocks noChangeAspect="1" noChangeArrowheads="1"/>
          </p:cNvPicPr>
          <p:nvPr/>
        </p:nvPicPr>
        <p:blipFill>
          <a:blip r:embed="rId3" cstate="print"/>
          <a:srcRect/>
          <a:stretch>
            <a:fillRect/>
          </a:stretch>
        </p:blipFill>
        <p:spPr bwMode="auto">
          <a:xfrm>
            <a:off x="6011863" y="4564063"/>
            <a:ext cx="3097212" cy="2320925"/>
          </a:xfrm>
          <a:prstGeom prst="rect">
            <a:avLst/>
          </a:prstGeom>
          <a:noFill/>
          <a:ln w="9525">
            <a:noFill/>
            <a:miter lim="800000"/>
            <a:headEnd/>
            <a:tailEnd/>
          </a:ln>
        </p:spPr>
      </p:pic>
      <p:sp>
        <p:nvSpPr>
          <p:cNvPr id="7" name="6 Rectángulo"/>
          <p:cNvSpPr/>
          <p:nvPr/>
        </p:nvSpPr>
        <p:spPr>
          <a:xfrm>
            <a:off x="251520" y="188640"/>
            <a:ext cx="2529859" cy="584775"/>
          </a:xfrm>
          <a:prstGeom prst="rect">
            <a:avLst/>
          </a:prstGeom>
          <a:noFill/>
        </p:spPr>
        <p:txBody>
          <a:bodyPr wrap="none">
            <a:spAutoFit/>
          </a:bodyPr>
          <a:lstStyle/>
          <a:p>
            <a:pPr algn="ctr">
              <a:defRPr/>
            </a:pPr>
            <a:r>
              <a:rPr lang="es-ES"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Diplomados</a:t>
            </a:r>
          </a:p>
        </p:txBody>
      </p:sp>
      <p:pic>
        <p:nvPicPr>
          <p:cNvPr id="8198" name="Picture 8" descr="F:\FOTOS Charlas Varios\FOTOS PNEF\fotos diplomado\PA300142.JPG"/>
          <p:cNvPicPr>
            <a:picLocks noChangeAspect="1" noChangeArrowheads="1"/>
          </p:cNvPicPr>
          <p:nvPr/>
        </p:nvPicPr>
        <p:blipFill>
          <a:blip r:embed="rId4" cstate="print"/>
          <a:srcRect/>
          <a:stretch>
            <a:fillRect/>
          </a:stretch>
        </p:blipFill>
        <p:spPr bwMode="auto">
          <a:xfrm>
            <a:off x="107950" y="4580334"/>
            <a:ext cx="2987675" cy="2305050"/>
          </a:xfrm>
          <a:prstGeom prst="rect">
            <a:avLst/>
          </a:prstGeom>
          <a:noFill/>
          <a:ln w="9525">
            <a:noFill/>
            <a:miter lim="800000"/>
            <a:headEnd/>
            <a:tailEnd/>
          </a:ln>
        </p:spPr>
      </p:pic>
      <p:pic>
        <p:nvPicPr>
          <p:cNvPr id="8199" name="Picture 14" descr="E:\foto diplomado tsc.jpg"/>
          <p:cNvPicPr>
            <a:picLocks noChangeAspect="1" noChangeArrowheads="1"/>
          </p:cNvPicPr>
          <p:nvPr/>
        </p:nvPicPr>
        <p:blipFill>
          <a:blip r:embed="rId5" cstate="print"/>
          <a:srcRect/>
          <a:stretch>
            <a:fillRect/>
          </a:stretch>
        </p:blipFill>
        <p:spPr bwMode="auto">
          <a:xfrm>
            <a:off x="3059113" y="4564063"/>
            <a:ext cx="3097212" cy="232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Logos\Images\Copia de Fondo presentación PNEF2.jpg"/>
          <p:cNvPicPr>
            <a:picLocks noChangeAspect="1" noChangeArrowheads="1"/>
          </p:cNvPicPr>
          <p:nvPr/>
        </p:nvPicPr>
        <p:blipFill>
          <a:blip r:embed="rId2" cstate="print"/>
          <a:srcRect/>
          <a:stretch>
            <a:fillRect/>
          </a:stretch>
        </p:blipFill>
        <p:spPr bwMode="auto">
          <a:xfrm>
            <a:off x="-500063" y="-285750"/>
            <a:ext cx="10158413" cy="7621588"/>
          </a:xfrm>
          <a:prstGeom prst="rect">
            <a:avLst/>
          </a:prstGeom>
          <a:noFill/>
          <a:ln w="9525">
            <a:noFill/>
            <a:miter lim="800000"/>
            <a:headEnd/>
            <a:tailEnd/>
          </a:ln>
        </p:spPr>
      </p:pic>
      <p:sp>
        <p:nvSpPr>
          <p:cNvPr id="9219" name="1 Título"/>
          <p:cNvSpPr>
            <a:spLocks noGrp="1"/>
          </p:cNvSpPr>
          <p:nvPr>
            <p:ph type="title"/>
          </p:nvPr>
        </p:nvSpPr>
        <p:spPr>
          <a:xfrm>
            <a:off x="251520" y="260648"/>
            <a:ext cx="8712968" cy="4365625"/>
          </a:xfrm>
        </p:spPr>
        <p:txBody>
          <a:bodyPr/>
          <a:lstStyle/>
          <a:p>
            <a:pPr algn="l" eaLnBrk="1" hangingPunct="1"/>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Universidad Nacional Autónoma de Honduras </a:t>
            </a:r>
            <a:r>
              <a:rPr lang="es-ES_tradnl" sz="2000" dirty="0" smtClean="0">
                <a:solidFill>
                  <a:schemeClr val="bg1"/>
                </a:solidFill>
                <a:latin typeface="Arial" charset="0"/>
                <a:cs typeface="Arial" charset="0"/>
              </a:rPr>
              <a:t>(2012)</a:t>
            </a: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a:t>
            </a:r>
            <a:r>
              <a:rPr lang="es-ES_tradnl" sz="2000" dirty="0" smtClean="0">
                <a:solidFill>
                  <a:schemeClr val="bg1"/>
                </a:solidFill>
                <a:latin typeface="Arial" charset="0"/>
                <a:cs typeface="Arial" charset="0"/>
              </a:rPr>
              <a:t>Carreras: Comercio Internacional y Administración Aduanera (2)</a:t>
            </a:r>
            <a:br>
              <a:rPr lang="es-ES_tradnl" sz="2000" dirty="0" smtClean="0">
                <a:solidFill>
                  <a:schemeClr val="bg1"/>
                </a:solidFill>
                <a:latin typeface="Arial" charset="0"/>
                <a:cs typeface="Arial" charset="0"/>
              </a:rPr>
            </a:br>
            <a:r>
              <a:rPr lang="es-ES_tradnl" sz="2000" dirty="0" smtClean="0">
                <a:solidFill>
                  <a:schemeClr val="bg1"/>
                </a:solidFill>
                <a:latin typeface="Arial" charset="0"/>
                <a:cs typeface="Arial" charset="0"/>
              </a:rPr>
              <a:t/>
            </a:r>
            <a:br>
              <a:rPr lang="es-ES_tradnl" sz="2000" dirty="0" smtClean="0">
                <a:solidFill>
                  <a:schemeClr val="bg1"/>
                </a:solidFill>
                <a:latin typeface="Arial" charset="0"/>
                <a:cs typeface="Arial" charset="0"/>
              </a:rPr>
            </a:br>
            <a:r>
              <a:rPr lang="es-ES_tradnl" sz="2400" dirty="0" smtClean="0">
                <a:solidFill>
                  <a:schemeClr val="bg1"/>
                </a:solidFill>
                <a:latin typeface="Arial" charset="0"/>
                <a:cs typeface="Arial" charset="0"/>
              </a:rPr>
              <a:t>* Universidad Pedagógica Nacional Francisco Morazán </a:t>
            </a:r>
            <a:r>
              <a:rPr lang="es-ES_tradnl" sz="2000" dirty="0" smtClean="0">
                <a:solidFill>
                  <a:schemeClr val="bg1"/>
                </a:solidFill>
                <a:latin typeface="Arial" charset="0"/>
                <a:cs typeface="Arial" charset="0"/>
              </a:rPr>
              <a:t>(2012)</a:t>
            </a: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000" dirty="0" smtClean="0">
                <a:solidFill>
                  <a:schemeClr val="bg1"/>
                </a:solidFill>
                <a:latin typeface="Arial" charset="0"/>
                <a:cs typeface="Arial" charset="0"/>
              </a:rPr>
              <a:t>   Carrera: Educación Comercial (estudiantes y personal </a:t>
            </a:r>
            <a:r>
              <a:rPr lang="es-ES_tradnl" sz="2000" dirty="0" err="1" smtClean="0">
                <a:solidFill>
                  <a:schemeClr val="bg1"/>
                </a:solidFill>
                <a:latin typeface="Arial" charset="0"/>
                <a:cs typeface="Arial" charset="0"/>
              </a:rPr>
              <a:t>aministrativo</a:t>
            </a:r>
            <a:r>
              <a:rPr lang="es-ES_tradnl" sz="2000" dirty="0" smtClean="0">
                <a:solidFill>
                  <a:schemeClr val="bg1"/>
                </a:solidFill>
                <a:latin typeface="Arial" charset="0"/>
                <a:cs typeface="Arial" charset="0"/>
              </a:rPr>
              <a:t>)</a:t>
            </a:r>
            <a:br>
              <a:rPr lang="es-ES_tradnl" sz="2000" dirty="0" smtClean="0">
                <a:solidFill>
                  <a:schemeClr val="bg1"/>
                </a:solidFill>
                <a:latin typeface="Arial" charset="0"/>
                <a:cs typeface="Arial" charset="0"/>
              </a:rPr>
            </a:b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Universidad Tecnológica de Honduras </a:t>
            </a:r>
            <a:r>
              <a:rPr lang="es-ES_tradnl" sz="2000" dirty="0" smtClean="0">
                <a:solidFill>
                  <a:schemeClr val="bg1"/>
                </a:solidFill>
                <a:latin typeface="Arial" charset="0"/>
                <a:cs typeface="Arial" charset="0"/>
              </a:rPr>
              <a:t>(2013)</a:t>
            </a: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r>
              <a:rPr lang="es-ES_tradnl" sz="2400" dirty="0" smtClean="0">
                <a:solidFill>
                  <a:schemeClr val="bg1"/>
                </a:solidFill>
                <a:latin typeface="Arial" charset="0"/>
                <a:cs typeface="Arial" charset="0"/>
              </a:rPr>
              <a:t>  </a:t>
            </a:r>
            <a:r>
              <a:rPr lang="es-ES_tradnl" sz="2000" dirty="0" smtClean="0">
                <a:solidFill>
                  <a:schemeClr val="bg1"/>
                </a:solidFill>
                <a:latin typeface="Arial" charset="0"/>
                <a:cs typeface="Arial" charset="0"/>
              </a:rPr>
              <a:t>Carreras: Gerencia de Negocios y Derecho (estudiantes y docentes)</a:t>
            </a:r>
            <a:r>
              <a:rPr lang="es-ES_tradnl" sz="2400" dirty="0" smtClean="0">
                <a:solidFill>
                  <a:schemeClr val="bg1"/>
                </a:solidFill>
                <a:latin typeface="Arial" charset="0"/>
                <a:cs typeface="Arial" charset="0"/>
              </a:rPr>
              <a:t/>
            </a:r>
            <a:br>
              <a:rPr lang="es-ES_tradnl" sz="2400" dirty="0" smtClean="0">
                <a:solidFill>
                  <a:schemeClr val="bg1"/>
                </a:solidFill>
                <a:latin typeface="Arial" charset="0"/>
                <a:cs typeface="Arial" charset="0"/>
              </a:rPr>
            </a:br>
            <a:endParaRPr lang="es-ES" sz="2400" dirty="0" smtClean="0">
              <a:solidFill>
                <a:schemeClr val="bg1"/>
              </a:solidFill>
              <a:latin typeface="Arial" charset="0"/>
              <a:cs typeface="Arial" charset="0"/>
            </a:endParaRPr>
          </a:p>
        </p:txBody>
      </p:sp>
      <p:sp>
        <p:nvSpPr>
          <p:cNvPr id="7" name="6 Rectángulo"/>
          <p:cNvSpPr/>
          <p:nvPr/>
        </p:nvSpPr>
        <p:spPr>
          <a:xfrm>
            <a:off x="251520" y="188640"/>
            <a:ext cx="2529859" cy="584775"/>
          </a:xfrm>
          <a:prstGeom prst="rect">
            <a:avLst/>
          </a:prstGeom>
          <a:noFill/>
        </p:spPr>
        <p:txBody>
          <a:bodyPr wrap="none">
            <a:spAutoFit/>
          </a:bodyPr>
          <a:lstStyle/>
          <a:p>
            <a:pPr algn="ctr">
              <a:defRPr/>
            </a:pPr>
            <a:r>
              <a:rPr lang="es-ES"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Diplomados</a:t>
            </a:r>
          </a:p>
        </p:txBody>
      </p:sp>
      <p:pic>
        <p:nvPicPr>
          <p:cNvPr id="9221" name="Picture 8" descr="G:\20131018_114154.jpg"/>
          <p:cNvPicPr>
            <a:picLocks noChangeAspect="1" noChangeArrowheads="1"/>
          </p:cNvPicPr>
          <p:nvPr/>
        </p:nvPicPr>
        <p:blipFill>
          <a:blip r:embed="rId3" cstate="print"/>
          <a:srcRect/>
          <a:stretch>
            <a:fillRect/>
          </a:stretch>
        </p:blipFill>
        <p:spPr bwMode="auto">
          <a:xfrm>
            <a:off x="5795963" y="4508500"/>
            <a:ext cx="3203575" cy="2349500"/>
          </a:xfrm>
          <a:prstGeom prst="rect">
            <a:avLst/>
          </a:prstGeom>
          <a:noFill/>
          <a:ln w="9525">
            <a:noFill/>
            <a:miter lim="800000"/>
            <a:headEnd/>
            <a:tailEnd/>
          </a:ln>
        </p:spPr>
      </p:pic>
      <p:pic>
        <p:nvPicPr>
          <p:cNvPr id="9222" name="Picture 14" descr="F:\Archivoz Karla Torres\Organizacion del Diplomado\Fotos Diplomado\DSC02573.JPG"/>
          <p:cNvPicPr>
            <a:picLocks noChangeAspect="1" noChangeArrowheads="1"/>
          </p:cNvPicPr>
          <p:nvPr/>
        </p:nvPicPr>
        <p:blipFill>
          <a:blip r:embed="rId4" cstate="print"/>
          <a:srcRect/>
          <a:stretch>
            <a:fillRect/>
          </a:stretch>
        </p:blipFill>
        <p:spPr bwMode="auto">
          <a:xfrm>
            <a:off x="3059113" y="4508500"/>
            <a:ext cx="3168650" cy="2349500"/>
          </a:xfrm>
          <a:prstGeom prst="rect">
            <a:avLst/>
          </a:prstGeom>
          <a:noFill/>
          <a:ln w="9525">
            <a:noFill/>
            <a:miter lim="800000"/>
            <a:headEnd/>
            <a:tailEnd/>
          </a:ln>
        </p:spPr>
      </p:pic>
      <p:pic>
        <p:nvPicPr>
          <p:cNvPr id="9223" name="Picture 8" descr="C:\Documents and Settings\Administrador 1\Escritorio\038.JPG"/>
          <p:cNvPicPr>
            <a:picLocks noChangeAspect="1" noChangeArrowheads="1"/>
          </p:cNvPicPr>
          <p:nvPr/>
        </p:nvPicPr>
        <p:blipFill>
          <a:blip r:embed="rId5" cstate="print"/>
          <a:srcRect/>
          <a:stretch>
            <a:fillRect/>
          </a:stretch>
        </p:blipFill>
        <p:spPr bwMode="auto">
          <a:xfrm>
            <a:off x="55563" y="4508500"/>
            <a:ext cx="3292475"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Logos\Images\Copia de Fondo presentación PNEF2.jpg"/>
          <p:cNvPicPr>
            <a:picLocks noChangeAspect="1" noChangeArrowheads="1"/>
          </p:cNvPicPr>
          <p:nvPr/>
        </p:nvPicPr>
        <p:blipFill>
          <a:blip r:embed="rId2" cstate="print"/>
          <a:srcRect/>
          <a:stretch>
            <a:fillRect/>
          </a:stretch>
        </p:blipFill>
        <p:spPr bwMode="auto">
          <a:xfrm>
            <a:off x="-500063" y="-285750"/>
            <a:ext cx="10158413" cy="7621588"/>
          </a:xfrm>
          <a:prstGeom prst="rect">
            <a:avLst/>
          </a:prstGeom>
          <a:noFill/>
          <a:ln w="9525">
            <a:noFill/>
            <a:miter lim="800000"/>
            <a:headEnd/>
            <a:tailEnd/>
          </a:ln>
        </p:spPr>
      </p:pic>
      <p:sp>
        <p:nvSpPr>
          <p:cNvPr id="12291" name="1 Título"/>
          <p:cNvSpPr>
            <a:spLocks noGrp="1"/>
          </p:cNvSpPr>
          <p:nvPr>
            <p:ph type="title"/>
          </p:nvPr>
        </p:nvSpPr>
        <p:spPr>
          <a:xfrm>
            <a:off x="323850" y="0"/>
            <a:ext cx="8820150" cy="3544888"/>
          </a:xfrm>
        </p:spPr>
        <p:txBody>
          <a:bodyPr/>
          <a:lstStyle/>
          <a:p>
            <a:pPr algn="l" eaLnBrk="1" hangingPunct="1"/>
            <a:r>
              <a:rPr lang="es-ES_tradnl" sz="2800" b="1" u="sng" dirty="0" smtClean="0">
                <a:solidFill>
                  <a:schemeClr val="bg1"/>
                </a:solidFill>
                <a:latin typeface="Arial" charset="0"/>
                <a:cs typeface="Arial" charset="0"/>
              </a:rPr>
              <a:t/>
            </a:r>
            <a:br>
              <a:rPr lang="es-ES_tradnl" sz="2800" b="1" u="sng" dirty="0" smtClean="0">
                <a:solidFill>
                  <a:schemeClr val="bg1"/>
                </a:solidFill>
                <a:latin typeface="Arial" charset="0"/>
                <a:cs typeface="Arial" charset="0"/>
              </a:rPr>
            </a:br>
            <a:r>
              <a:rPr lang="es-ES_tradnl" sz="2800" b="1" u="sng" dirty="0" smtClean="0">
                <a:solidFill>
                  <a:schemeClr val="bg1"/>
                </a:solidFill>
                <a:latin typeface="Arial" charset="0"/>
                <a:cs typeface="Arial" charset="0"/>
              </a:rPr>
              <a:t/>
            </a:r>
            <a:br>
              <a:rPr lang="es-ES_tradnl" sz="2800" b="1" u="sng" dirty="0" smtClean="0">
                <a:solidFill>
                  <a:schemeClr val="bg1"/>
                </a:solidFill>
                <a:latin typeface="Arial" charset="0"/>
                <a:cs typeface="Arial" charset="0"/>
              </a:rPr>
            </a:br>
            <a:r>
              <a:rPr lang="es-ES_tradnl" sz="2800" b="1" u="sng" dirty="0" smtClean="0">
                <a:solidFill>
                  <a:schemeClr val="bg1"/>
                </a:solidFill>
                <a:latin typeface="Arial" charset="0"/>
                <a:cs typeface="Arial" charset="0"/>
              </a:rPr>
              <a:t/>
            </a:r>
            <a:br>
              <a:rPr lang="es-ES_tradnl" sz="2800" b="1" u="sng" dirty="0" smtClean="0">
                <a:solidFill>
                  <a:schemeClr val="bg1"/>
                </a:solidFill>
                <a:latin typeface="Arial" charset="0"/>
                <a:cs typeface="Arial" charset="0"/>
              </a:rPr>
            </a:br>
            <a:r>
              <a:rPr lang="es-ES_tradnl" sz="2800" b="1" u="sng" dirty="0" smtClean="0">
                <a:solidFill>
                  <a:schemeClr val="bg1"/>
                </a:solidFill>
                <a:latin typeface="Arial" charset="0"/>
                <a:cs typeface="Arial" charset="0"/>
              </a:rPr>
              <a:t/>
            </a:r>
            <a:br>
              <a:rPr lang="es-ES_tradnl" sz="2800" b="1" u="sng" dirty="0" smtClean="0">
                <a:solidFill>
                  <a:schemeClr val="bg1"/>
                </a:solidFill>
                <a:latin typeface="Arial" charset="0"/>
                <a:cs typeface="Arial" charset="0"/>
              </a:rPr>
            </a:br>
            <a:r>
              <a:rPr lang="es-ES_tradnl" sz="2200" dirty="0" smtClean="0">
                <a:solidFill>
                  <a:schemeClr val="bg1"/>
                </a:solidFill>
                <a:latin typeface="Arial" charset="0"/>
                <a:cs typeface="Arial" charset="0"/>
              </a:rPr>
              <a:t>1.- Defraudación, Políticas y Estrategias Fiscales </a:t>
            </a:r>
            <a:r>
              <a:rPr lang="es-ES_tradnl" sz="2000" dirty="0" smtClean="0">
                <a:solidFill>
                  <a:schemeClr val="bg1"/>
                </a:solidFill>
                <a:latin typeface="Arial" charset="0"/>
                <a:cs typeface="Arial" charset="0"/>
              </a:rPr>
              <a:t>(2008)</a:t>
            </a:r>
            <a:r>
              <a:rPr lang="es-ES_tradnl" sz="2200" dirty="0" smtClean="0">
                <a:solidFill>
                  <a:schemeClr val="bg1"/>
                </a:solidFill>
                <a:latin typeface="Arial" charset="0"/>
                <a:cs typeface="Arial" charset="0"/>
              </a:rPr>
              <a:t/>
            </a:r>
            <a:br>
              <a:rPr lang="es-ES_tradnl" sz="2200" dirty="0" smtClean="0">
                <a:solidFill>
                  <a:schemeClr val="bg1"/>
                </a:solidFill>
                <a:latin typeface="Arial" charset="0"/>
                <a:cs typeface="Arial" charset="0"/>
              </a:rPr>
            </a:br>
            <a:r>
              <a:rPr lang="es-ES_tradnl" sz="2200" dirty="0" smtClean="0">
                <a:solidFill>
                  <a:schemeClr val="bg1"/>
                </a:solidFill>
                <a:latin typeface="Arial" charset="0"/>
                <a:cs typeface="Arial" charset="0"/>
              </a:rPr>
              <a:t>2.- Perspectivas de la Juventud para el Ejercicio de Ciudadanía </a:t>
            </a:r>
            <a:r>
              <a:rPr lang="es-ES_tradnl" sz="2000" dirty="0" smtClean="0">
                <a:solidFill>
                  <a:schemeClr val="bg1"/>
                </a:solidFill>
                <a:latin typeface="Arial" charset="0"/>
                <a:cs typeface="Arial" charset="0"/>
              </a:rPr>
              <a:t>(2009)</a:t>
            </a:r>
            <a:r>
              <a:rPr lang="es-ES_tradnl" sz="2200" dirty="0" smtClean="0">
                <a:solidFill>
                  <a:schemeClr val="bg1"/>
                </a:solidFill>
                <a:latin typeface="Arial" charset="0"/>
                <a:cs typeface="Arial" charset="0"/>
              </a:rPr>
              <a:t/>
            </a:r>
            <a:br>
              <a:rPr lang="es-ES_tradnl" sz="2200" dirty="0" smtClean="0">
                <a:solidFill>
                  <a:schemeClr val="bg1"/>
                </a:solidFill>
                <a:latin typeface="Arial" charset="0"/>
                <a:cs typeface="Arial" charset="0"/>
              </a:rPr>
            </a:br>
            <a:r>
              <a:rPr lang="es-ES_tradnl" sz="2200" dirty="0" smtClean="0">
                <a:solidFill>
                  <a:schemeClr val="bg1"/>
                </a:solidFill>
                <a:latin typeface="Arial" charset="0"/>
                <a:cs typeface="Arial" charset="0"/>
              </a:rPr>
              <a:t>3.-Transparencia y Rendición de Cuentas para una efectiva Administración Pública </a:t>
            </a:r>
            <a:r>
              <a:rPr lang="es-ES_tradnl" sz="2000" dirty="0" smtClean="0">
                <a:solidFill>
                  <a:schemeClr val="bg1"/>
                </a:solidFill>
                <a:latin typeface="Arial" charset="0"/>
                <a:cs typeface="Arial" charset="0"/>
              </a:rPr>
              <a:t>(2010)</a:t>
            </a:r>
            <a:r>
              <a:rPr lang="es-ES_tradnl" sz="2200" dirty="0" smtClean="0">
                <a:solidFill>
                  <a:schemeClr val="bg1"/>
                </a:solidFill>
                <a:latin typeface="Arial" charset="0"/>
                <a:cs typeface="Arial" charset="0"/>
              </a:rPr>
              <a:t/>
            </a:r>
            <a:br>
              <a:rPr lang="es-ES_tradnl" sz="2200" dirty="0" smtClean="0">
                <a:solidFill>
                  <a:schemeClr val="bg1"/>
                </a:solidFill>
                <a:latin typeface="Arial" charset="0"/>
                <a:cs typeface="Arial" charset="0"/>
              </a:rPr>
            </a:br>
            <a:r>
              <a:rPr lang="es-ES_tradnl" sz="2200" dirty="0" smtClean="0">
                <a:solidFill>
                  <a:schemeClr val="bg1"/>
                </a:solidFill>
                <a:latin typeface="Arial" charset="0"/>
                <a:cs typeface="Arial" charset="0"/>
              </a:rPr>
              <a:t>4.- Ética, Ciudadanía y Transparencia </a:t>
            </a:r>
            <a:r>
              <a:rPr lang="es-ES_tradnl" sz="2000" dirty="0" smtClean="0">
                <a:solidFill>
                  <a:schemeClr val="bg1"/>
                </a:solidFill>
                <a:latin typeface="Arial" charset="0"/>
                <a:cs typeface="Arial" charset="0"/>
              </a:rPr>
              <a:t>(2011)</a:t>
            </a:r>
            <a:r>
              <a:rPr lang="es-ES_tradnl" sz="2400" b="1" u="sng" dirty="0" smtClean="0">
                <a:solidFill>
                  <a:schemeClr val="bg1"/>
                </a:solidFill>
                <a:latin typeface="Arial" charset="0"/>
                <a:cs typeface="Arial" charset="0"/>
              </a:rPr>
              <a:t/>
            </a:r>
            <a:br>
              <a:rPr lang="es-ES_tradnl" sz="2400" b="1" u="sng" dirty="0" smtClean="0">
                <a:solidFill>
                  <a:schemeClr val="bg1"/>
                </a:solidFill>
                <a:latin typeface="Arial" charset="0"/>
                <a:cs typeface="Arial" charset="0"/>
              </a:rPr>
            </a:br>
            <a:r>
              <a:rPr lang="es-ES_tradnl" sz="2800" b="1" u="sng" dirty="0" smtClean="0">
                <a:solidFill>
                  <a:schemeClr val="bg1"/>
                </a:solidFill>
                <a:latin typeface="Arial" charset="0"/>
                <a:cs typeface="Arial" charset="0"/>
              </a:rPr>
              <a:t/>
            </a:r>
            <a:br>
              <a:rPr lang="es-ES_tradnl" sz="2800" b="1" u="sng" dirty="0" smtClean="0">
                <a:solidFill>
                  <a:schemeClr val="bg1"/>
                </a:solidFill>
                <a:latin typeface="Arial" charset="0"/>
                <a:cs typeface="Arial" charset="0"/>
              </a:rPr>
            </a:br>
            <a:endParaRPr lang="es-ES" sz="2800" b="1" u="sng" dirty="0" smtClean="0">
              <a:solidFill>
                <a:schemeClr val="bg1"/>
              </a:solidFill>
              <a:latin typeface="Arial" charset="0"/>
              <a:cs typeface="Arial" charset="0"/>
            </a:endParaRPr>
          </a:p>
        </p:txBody>
      </p:sp>
      <p:pic>
        <p:nvPicPr>
          <p:cNvPr id="12293" name="Picture 5" descr="F:\IV simposio 2011\DSC01885.JPG"/>
          <p:cNvPicPr>
            <a:picLocks noChangeAspect="1" noChangeArrowheads="1"/>
          </p:cNvPicPr>
          <p:nvPr/>
        </p:nvPicPr>
        <p:blipFill>
          <a:blip r:embed="rId3" cstate="print"/>
          <a:srcRect/>
          <a:stretch>
            <a:fillRect/>
          </a:stretch>
        </p:blipFill>
        <p:spPr bwMode="auto">
          <a:xfrm>
            <a:off x="6084168" y="3716338"/>
            <a:ext cx="3168650" cy="2449512"/>
          </a:xfrm>
          <a:prstGeom prst="rect">
            <a:avLst/>
          </a:prstGeom>
          <a:noFill/>
          <a:ln w="9525">
            <a:noFill/>
            <a:miter lim="800000"/>
            <a:headEnd/>
            <a:tailEnd/>
          </a:ln>
        </p:spPr>
      </p:pic>
      <p:sp>
        <p:nvSpPr>
          <p:cNvPr id="6" name="5 Rectángulo"/>
          <p:cNvSpPr/>
          <p:nvPr/>
        </p:nvSpPr>
        <p:spPr>
          <a:xfrm>
            <a:off x="395536" y="260648"/>
            <a:ext cx="2257349" cy="584775"/>
          </a:xfrm>
          <a:prstGeom prst="rect">
            <a:avLst/>
          </a:prstGeom>
          <a:noFill/>
        </p:spPr>
        <p:txBody>
          <a:bodyPr wrap="none">
            <a:spAutoFit/>
          </a:bodyPr>
          <a:lstStyle/>
          <a:p>
            <a:pPr algn="ctr">
              <a:defRPr/>
            </a:pPr>
            <a:r>
              <a:rPr lang="es-ES"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Simposios</a:t>
            </a:r>
          </a:p>
        </p:txBody>
      </p:sp>
      <p:pic>
        <p:nvPicPr>
          <p:cNvPr id="12295" name="Picture 7" descr="G:\DSC01835.JPG"/>
          <p:cNvPicPr>
            <a:picLocks noChangeAspect="1" noChangeArrowheads="1"/>
          </p:cNvPicPr>
          <p:nvPr/>
        </p:nvPicPr>
        <p:blipFill>
          <a:blip r:embed="rId4" cstate="print"/>
          <a:srcRect/>
          <a:stretch>
            <a:fillRect/>
          </a:stretch>
        </p:blipFill>
        <p:spPr bwMode="auto">
          <a:xfrm>
            <a:off x="3131840" y="3717032"/>
            <a:ext cx="3264363" cy="2448272"/>
          </a:xfrm>
          <a:prstGeom prst="rect">
            <a:avLst/>
          </a:prstGeom>
          <a:noFill/>
        </p:spPr>
      </p:pic>
      <p:pic>
        <p:nvPicPr>
          <p:cNvPr id="8" name="Imagen 1" descr="C:\Documents and Settings\Administrador 1\Escritorio\III Simposio\Fotos\DSC03308.JPG"/>
          <p:cNvPicPr>
            <a:picLocks noChangeAspect="1" noChangeArrowheads="1"/>
          </p:cNvPicPr>
          <p:nvPr/>
        </p:nvPicPr>
        <p:blipFill>
          <a:blip r:embed="rId5" cstate="print"/>
          <a:srcRect/>
          <a:stretch>
            <a:fillRect/>
          </a:stretch>
        </p:blipFill>
        <p:spPr bwMode="auto">
          <a:xfrm>
            <a:off x="35496" y="3716338"/>
            <a:ext cx="3273425" cy="244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b2004223l(wWw.TheDanieX.CoM)">
  <a:themeElements>
    <a:clrScheme name="Tema de Offic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8060</TotalTime>
  <Words>633</Words>
  <Application>Microsoft Office PowerPoint</Application>
  <PresentationFormat>Presentación en pantalla (4:3)</PresentationFormat>
  <Paragraphs>186</Paragraphs>
  <Slides>24</Slides>
  <Notes>3</Notes>
  <HiddenSlides>0</HiddenSlides>
  <MMClips>0</MMClips>
  <ScaleCrop>false</ScaleCrop>
  <HeadingPairs>
    <vt:vector size="4" baseType="variant">
      <vt:variant>
        <vt:lpstr>Tema</vt:lpstr>
      </vt:variant>
      <vt:variant>
        <vt:i4>2</vt:i4>
      </vt:variant>
      <vt:variant>
        <vt:lpstr>Títulos de diapositiva</vt:lpstr>
      </vt:variant>
      <vt:variant>
        <vt:i4>24</vt:i4>
      </vt:variant>
    </vt:vector>
  </HeadingPairs>
  <TitlesOfParts>
    <vt:vector size="26" baseType="lpstr">
      <vt:lpstr>Tema de Office</vt:lpstr>
      <vt:lpstr>cdb2004223l(wWw.TheDanieX.CoM)</vt:lpstr>
      <vt:lpstr>Diapositiva 1</vt:lpstr>
      <vt:lpstr>Diapositiva 2</vt:lpstr>
      <vt:lpstr>Diapositiva 3</vt:lpstr>
      <vt:lpstr>TEMAS:   Estructura Orgánica de la Dirección Ejecutiva de Ingresos -DEI  Ciudadanía Fiscal - Educación Fiscal - DEI  Principios y Valores Éticos - Tribunal Superior de Cuentas  Presupuesto y Gobernabilidad Fiscal - Secretaría de Finanzas  Informe Nacional de Transparencia - Consejo Nacional Anticorrupción  Participación Ciudadana - Tribunal Superior de Cuentas  </vt:lpstr>
      <vt:lpstr>Ley de Transparencia y Acceso a la Información Pública Ética en la Función Pública - Instituto de Acceso a la Información Pública  Responsabilidad Social - FUNDAHRSE  Propiedad Intelectual - Dirección General de Propiedad Intelectual  Negociaciones Internacionales - Secretaría de Industria y Comercio  Delitos Fiscales y otros delitos - Ministerio Público  Sistema Tributario  y Aduanero - DEI  Impuestos y Tasas Municipales - Alcaldía Municipal </vt:lpstr>
      <vt:lpstr>Temas para informe final presentado por equipos de trabajo:  1.- La Educación Fiscal a nivel mundial 2.- Impacto de la Piratería en la Economía Nacional 3.- Efectos de la Corrupción en el Gasto Público y la Inversión Social 4.- La Defraudación Fiscal en Honduras 5.- La Transparencia en la Administración Pública 6.- Importancia de la Responsabilidad Social 7.- El Contrabando y sus efectos</vt:lpstr>
      <vt:lpstr>      * Universidad Cristiana Evangélica Nuevo Milenio (2009)    Carreras: Derecho,  Técnico en Laboratorio, Adm.Empresas  * Universidad Nacional Autónoma de Honduras (2010)    Carreras: Comercio Internacional y Administración Aduanera  * Universidad Católica de Honduras (2011)   Carrera: Finanzas  </vt:lpstr>
      <vt:lpstr> * Universidad Nacional Autónoma de Honduras (2012)   Carreras: Comercio Internacional y Administración Aduanera (2)  * Universidad Pedagógica Nacional Francisco Morazán (2012)    Carrera: Educación Comercial (estudiantes y personal aministrativo)  * Universidad Tecnológica de Honduras (2013)   Carreras: Gerencia de Negocios y Derecho (estudiantes y docentes) </vt:lpstr>
      <vt:lpstr>    1.- Defraudación, Políticas y Estrategias Fiscales (2008) 2.- Perspectivas de la Juventud para el Ejercicio de Ciudadanía (2009) 3.-Transparencia y Rendición de Cuentas para una efectiva Administración Pública (2010) 4.- Ética, Ciudadanía y Transparencia (2011)  </vt:lpstr>
      <vt:lpstr>Programación: 1) Taller Principios y Valores Éticos 2) Charlas: Ciudadanía Fiscal, Proceso Electoral, Impuestos Municipales   </vt:lpstr>
      <vt:lpstr>Programación: 3) Conformación de equipos (partidos políticos), análisis y propuestas de cada área asignada 4) Elección de Alcalde o Alcaldesa 5) Presentación de propuestas ante la autoridad municipal   </vt:lpstr>
      <vt:lpstr>HONDURAS:</vt:lpstr>
      <vt:lpstr>Experiencia de UNAH</vt:lpstr>
      <vt:lpstr>Expositor</vt:lpstr>
      <vt:lpstr>Educación Fiscal</vt:lpstr>
      <vt:lpstr>Educación Fiscal</vt:lpstr>
      <vt:lpstr>Diapositiva 17</vt:lpstr>
      <vt:lpstr>Diplomado</vt:lpstr>
      <vt:lpstr>DONDE SE INSERTAN NUESTROS ALUMNOS</vt:lpstr>
      <vt:lpstr>Certificar al Estudiante</vt:lpstr>
      <vt:lpstr>Diapositiva 21</vt:lpstr>
      <vt:lpstr>Diapositiva 22</vt:lpstr>
      <vt:lpstr>Diapositiva 23</vt:lpstr>
      <vt:lpstr>Diapositiva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CIUDADANIA FISCAL</dc:title>
  <dc:creator>dei</dc:creator>
  <cp:lastModifiedBy>Administrador 1</cp:lastModifiedBy>
  <cp:revision>508</cp:revision>
  <dcterms:created xsi:type="dcterms:W3CDTF">2009-02-24T20:16:24Z</dcterms:created>
  <dcterms:modified xsi:type="dcterms:W3CDTF">2013-11-15T16:30:34Z</dcterms:modified>
</cp:coreProperties>
</file>