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64" r:id="rId3"/>
    <p:sldId id="257" r:id="rId4"/>
    <p:sldId id="263" r:id="rId5"/>
    <p:sldId id="265" r:id="rId6"/>
    <p:sldId id="258" r:id="rId7"/>
    <p:sldId id="284" r:id="rId8"/>
    <p:sldId id="283" r:id="rId9"/>
    <p:sldId id="259" r:id="rId10"/>
    <p:sldId id="267" r:id="rId11"/>
    <p:sldId id="260" r:id="rId12"/>
    <p:sldId id="280" r:id="rId13"/>
    <p:sldId id="268" r:id="rId14"/>
    <p:sldId id="282" r:id="rId15"/>
    <p:sldId id="281" r:id="rId16"/>
    <p:sldId id="270" r:id="rId17"/>
    <p:sldId id="269" r:id="rId18"/>
    <p:sldId id="272" r:id="rId19"/>
    <p:sldId id="271" r:id="rId20"/>
    <p:sldId id="273" r:id="rId21"/>
    <p:sldId id="278" r:id="rId22"/>
    <p:sldId id="274" r:id="rId23"/>
    <p:sldId id="276" r:id="rId24"/>
    <p:sldId id="275" r:id="rId25"/>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2C668F-5197-4B49-BED6-4B145528453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EC"/>
        </a:p>
      </dgm:t>
    </dgm:pt>
    <dgm:pt modelId="{E4218999-9098-4548-AB59-8FE02BA2DD87}">
      <dgm:prSet phldrT="[Texto]"/>
      <dgm:spPr/>
      <dgm:t>
        <a:bodyPr/>
        <a:lstStyle/>
        <a:p>
          <a:r>
            <a:rPr lang="es-EC" dirty="0" smtClean="0"/>
            <a:t>Función Judicial</a:t>
          </a:r>
          <a:endParaRPr lang="es-EC" dirty="0"/>
        </a:p>
      </dgm:t>
    </dgm:pt>
    <dgm:pt modelId="{DBAB34F2-5ABA-4B4E-87CE-FE0AC64AF53F}" type="parTrans" cxnId="{5E8F71C1-6D2D-4A88-BFB1-F6467E0A9938}">
      <dgm:prSet/>
      <dgm:spPr/>
      <dgm:t>
        <a:bodyPr/>
        <a:lstStyle/>
        <a:p>
          <a:endParaRPr lang="es-EC"/>
        </a:p>
      </dgm:t>
    </dgm:pt>
    <dgm:pt modelId="{8596A1F9-6DB4-44C0-9045-78ECC4452B27}" type="sibTrans" cxnId="{5E8F71C1-6D2D-4A88-BFB1-F6467E0A9938}">
      <dgm:prSet/>
      <dgm:spPr/>
      <dgm:t>
        <a:bodyPr/>
        <a:lstStyle/>
        <a:p>
          <a:endParaRPr lang="es-EC"/>
        </a:p>
      </dgm:t>
    </dgm:pt>
    <dgm:pt modelId="{419D25F5-89FD-4B57-AD7C-B56873128F68}">
      <dgm:prSet phldrT="[Texto]"/>
      <dgm:spPr/>
      <dgm:t>
        <a:bodyPr/>
        <a:lstStyle/>
        <a:p>
          <a:r>
            <a:rPr lang="es-EC" dirty="0" smtClean="0"/>
            <a:t>Órganos Jurisdiccionales</a:t>
          </a:r>
          <a:endParaRPr lang="es-EC" dirty="0"/>
        </a:p>
      </dgm:t>
    </dgm:pt>
    <dgm:pt modelId="{1695F332-92D2-4A07-9874-9A487C9FFAD8}" type="parTrans" cxnId="{24F44ADA-22A7-452B-9B26-B60A5A99D028}">
      <dgm:prSet/>
      <dgm:spPr/>
      <dgm:t>
        <a:bodyPr/>
        <a:lstStyle/>
        <a:p>
          <a:endParaRPr lang="es-EC"/>
        </a:p>
      </dgm:t>
    </dgm:pt>
    <dgm:pt modelId="{FB5E8ADB-161D-4884-9572-19EB0467BF8C}" type="sibTrans" cxnId="{24F44ADA-22A7-452B-9B26-B60A5A99D028}">
      <dgm:prSet/>
      <dgm:spPr/>
      <dgm:t>
        <a:bodyPr/>
        <a:lstStyle/>
        <a:p>
          <a:endParaRPr lang="es-EC"/>
        </a:p>
      </dgm:t>
    </dgm:pt>
    <dgm:pt modelId="{E993D7CB-C2DA-4A19-B05D-FF5E29822743}">
      <dgm:prSet phldrT="[Texto]"/>
      <dgm:spPr/>
      <dgm:t>
        <a:bodyPr/>
        <a:lstStyle/>
        <a:p>
          <a:r>
            <a:rPr lang="es-EC" dirty="0" smtClean="0"/>
            <a:t>Corte Nacional de Justicia</a:t>
          </a:r>
          <a:endParaRPr lang="es-EC" dirty="0"/>
        </a:p>
      </dgm:t>
    </dgm:pt>
    <dgm:pt modelId="{F3F7E6D9-FCFD-416C-8F9D-FAC4387EC22C}" type="parTrans" cxnId="{E48B47B9-A31D-4012-9536-1E33A13724B9}">
      <dgm:prSet/>
      <dgm:spPr/>
      <dgm:t>
        <a:bodyPr/>
        <a:lstStyle/>
        <a:p>
          <a:endParaRPr lang="es-EC"/>
        </a:p>
      </dgm:t>
    </dgm:pt>
    <dgm:pt modelId="{41F01D61-1765-4A8D-BC9D-1A3A5DA6B15F}" type="sibTrans" cxnId="{E48B47B9-A31D-4012-9536-1E33A13724B9}">
      <dgm:prSet/>
      <dgm:spPr/>
      <dgm:t>
        <a:bodyPr/>
        <a:lstStyle/>
        <a:p>
          <a:endParaRPr lang="es-EC"/>
        </a:p>
      </dgm:t>
    </dgm:pt>
    <dgm:pt modelId="{DEEEA374-3DAA-4136-A260-CCCB3F3CCA1E}">
      <dgm:prSet phldrT="[Texto]"/>
      <dgm:spPr/>
      <dgm:t>
        <a:bodyPr/>
        <a:lstStyle/>
        <a:p>
          <a:r>
            <a:rPr lang="es-EC" dirty="0" smtClean="0"/>
            <a:t>Cortes Provinciales de Justicia</a:t>
          </a:r>
          <a:endParaRPr lang="es-EC" dirty="0"/>
        </a:p>
      </dgm:t>
    </dgm:pt>
    <dgm:pt modelId="{8BC4AEE7-F58D-4508-AB00-26C27EFCCE22}" type="parTrans" cxnId="{9A82E4D5-3084-4625-BB64-A381B0281321}">
      <dgm:prSet/>
      <dgm:spPr/>
      <dgm:t>
        <a:bodyPr/>
        <a:lstStyle/>
        <a:p>
          <a:endParaRPr lang="es-EC"/>
        </a:p>
      </dgm:t>
    </dgm:pt>
    <dgm:pt modelId="{C34B4C1B-F102-4017-9F2D-BCFE8108C1B5}" type="sibTrans" cxnId="{9A82E4D5-3084-4625-BB64-A381B0281321}">
      <dgm:prSet/>
      <dgm:spPr/>
      <dgm:t>
        <a:bodyPr/>
        <a:lstStyle/>
        <a:p>
          <a:endParaRPr lang="es-EC"/>
        </a:p>
      </dgm:t>
    </dgm:pt>
    <dgm:pt modelId="{3B000DF3-F5B3-4189-8396-31B5B081B01D}">
      <dgm:prSet phldrT="[Texto]"/>
      <dgm:spPr/>
      <dgm:t>
        <a:bodyPr/>
        <a:lstStyle/>
        <a:p>
          <a:r>
            <a:rPr lang="es-EC" dirty="0" smtClean="0"/>
            <a:t>Órganos Auxiliares</a:t>
          </a:r>
          <a:endParaRPr lang="es-EC" dirty="0"/>
        </a:p>
      </dgm:t>
    </dgm:pt>
    <dgm:pt modelId="{971FDDA0-2D73-4CAD-96FF-D5C3A14DD60A}" type="parTrans" cxnId="{E0FE4E4A-C888-436F-82E0-3C2C1512461A}">
      <dgm:prSet/>
      <dgm:spPr/>
      <dgm:t>
        <a:bodyPr/>
        <a:lstStyle/>
        <a:p>
          <a:endParaRPr lang="es-EC"/>
        </a:p>
      </dgm:t>
    </dgm:pt>
    <dgm:pt modelId="{8783467D-983A-4D53-870D-DC0B6334B4DE}" type="sibTrans" cxnId="{E0FE4E4A-C888-436F-82E0-3C2C1512461A}">
      <dgm:prSet/>
      <dgm:spPr/>
      <dgm:t>
        <a:bodyPr/>
        <a:lstStyle/>
        <a:p>
          <a:endParaRPr lang="es-EC"/>
        </a:p>
      </dgm:t>
    </dgm:pt>
    <dgm:pt modelId="{A4163E69-E85C-42A9-B9FA-A7BD1CC6CD91}">
      <dgm:prSet phldrT="[Texto]"/>
      <dgm:spPr/>
      <dgm:t>
        <a:bodyPr/>
        <a:lstStyle/>
        <a:p>
          <a:r>
            <a:rPr lang="es-EC" dirty="0" smtClean="0"/>
            <a:t>Órganos Autónomos</a:t>
          </a:r>
          <a:endParaRPr lang="es-EC" dirty="0"/>
        </a:p>
      </dgm:t>
    </dgm:pt>
    <dgm:pt modelId="{4721C873-CC64-4D85-BA84-F2A8F80D00BD}" type="parTrans" cxnId="{8D8F1D60-2C3B-4989-938C-F95D73398480}">
      <dgm:prSet/>
      <dgm:spPr/>
      <dgm:t>
        <a:bodyPr/>
        <a:lstStyle/>
        <a:p>
          <a:endParaRPr lang="es-EC"/>
        </a:p>
      </dgm:t>
    </dgm:pt>
    <dgm:pt modelId="{4C33B661-A855-4664-8F67-5046D795645F}" type="sibTrans" cxnId="{8D8F1D60-2C3B-4989-938C-F95D73398480}">
      <dgm:prSet/>
      <dgm:spPr/>
      <dgm:t>
        <a:bodyPr/>
        <a:lstStyle/>
        <a:p>
          <a:endParaRPr lang="es-EC"/>
        </a:p>
      </dgm:t>
    </dgm:pt>
    <dgm:pt modelId="{AA4A8177-F48D-489C-B38F-58CCBBEA8FB3}">
      <dgm:prSet phldrT="[Texto]"/>
      <dgm:spPr/>
      <dgm:t>
        <a:bodyPr/>
        <a:lstStyle/>
        <a:p>
          <a:r>
            <a:rPr lang="es-EC" dirty="0" smtClean="0"/>
            <a:t>Tribunales y juzgados</a:t>
          </a:r>
          <a:endParaRPr lang="es-EC" dirty="0"/>
        </a:p>
      </dgm:t>
    </dgm:pt>
    <dgm:pt modelId="{849A7075-5385-4F24-9810-8B7B671D4122}" type="parTrans" cxnId="{09704E6F-B565-4F82-9EC9-45046E43AF0D}">
      <dgm:prSet/>
      <dgm:spPr/>
      <dgm:t>
        <a:bodyPr/>
        <a:lstStyle/>
        <a:p>
          <a:endParaRPr lang="es-MX"/>
        </a:p>
      </dgm:t>
    </dgm:pt>
    <dgm:pt modelId="{7C370959-00C4-4CCC-B6AF-24AA9511DD84}" type="sibTrans" cxnId="{09704E6F-B565-4F82-9EC9-45046E43AF0D}">
      <dgm:prSet/>
      <dgm:spPr/>
      <dgm:t>
        <a:bodyPr/>
        <a:lstStyle/>
        <a:p>
          <a:endParaRPr lang="es-MX"/>
        </a:p>
      </dgm:t>
    </dgm:pt>
    <dgm:pt modelId="{8B781AD7-9048-438E-97E3-2C979C7F7440}">
      <dgm:prSet phldrT="[Texto]"/>
      <dgm:spPr/>
      <dgm:t>
        <a:bodyPr/>
        <a:lstStyle/>
        <a:p>
          <a:r>
            <a:rPr lang="es-EC" smtClean="0"/>
            <a:t>Juzgados de paz</a:t>
          </a:r>
          <a:endParaRPr lang="es-EC" dirty="0"/>
        </a:p>
      </dgm:t>
    </dgm:pt>
    <dgm:pt modelId="{A2252D94-18EA-4E71-B8A5-6257083C90A2}" type="parTrans" cxnId="{3FA97D32-94A0-4D50-B124-D1D651C8AAA2}">
      <dgm:prSet/>
      <dgm:spPr/>
      <dgm:t>
        <a:bodyPr/>
        <a:lstStyle/>
        <a:p>
          <a:endParaRPr lang="es-MX"/>
        </a:p>
      </dgm:t>
    </dgm:pt>
    <dgm:pt modelId="{026584BB-3B7B-49AF-9F2B-3311579A13BE}" type="sibTrans" cxnId="{3FA97D32-94A0-4D50-B124-D1D651C8AAA2}">
      <dgm:prSet/>
      <dgm:spPr/>
      <dgm:t>
        <a:bodyPr/>
        <a:lstStyle/>
        <a:p>
          <a:endParaRPr lang="es-MX"/>
        </a:p>
      </dgm:t>
    </dgm:pt>
    <dgm:pt modelId="{89A2088F-88F9-44D0-85DD-57069D63C961}" type="pres">
      <dgm:prSet presAssocID="{9C2C668F-5197-4B49-BED6-4B145528453E}" presName="diagram" presStyleCnt="0">
        <dgm:presLayoutVars>
          <dgm:chPref val="1"/>
          <dgm:dir/>
          <dgm:animOne val="branch"/>
          <dgm:animLvl val="lvl"/>
          <dgm:resizeHandles val="exact"/>
        </dgm:presLayoutVars>
      </dgm:prSet>
      <dgm:spPr/>
      <dgm:t>
        <a:bodyPr/>
        <a:lstStyle/>
        <a:p>
          <a:endParaRPr lang="es-MX"/>
        </a:p>
      </dgm:t>
    </dgm:pt>
    <dgm:pt modelId="{554C0F63-280B-419C-BE5A-B3C936A2D734}" type="pres">
      <dgm:prSet presAssocID="{E4218999-9098-4548-AB59-8FE02BA2DD87}" presName="root1" presStyleCnt="0"/>
      <dgm:spPr/>
    </dgm:pt>
    <dgm:pt modelId="{A80113EE-4BFA-4619-A8BA-78C828493F8E}" type="pres">
      <dgm:prSet presAssocID="{E4218999-9098-4548-AB59-8FE02BA2DD87}" presName="LevelOneTextNode" presStyleLbl="node0" presStyleIdx="0" presStyleCnt="1">
        <dgm:presLayoutVars>
          <dgm:chPref val="3"/>
        </dgm:presLayoutVars>
      </dgm:prSet>
      <dgm:spPr/>
      <dgm:t>
        <a:bodyPr/>
        <a:lstStyle/>
        <a:p>
          <a:endParaRPr lang="es-EC"/>
        </a:p>
      </dgm:t>
    </dgm:pt>
    <dgm:pt modelId="{51133948-E290-42D8-90DC-A1BC1805539F}" type="pres">
      <dgm:prSet presAssocID="{E4218999-9098-4548-AB59-8FE02BA2DD87}" presName="level2hierChild" presStyleCnt="0"/>
      <dgm:spPr/>
    </dgm:pt>
    <dgm:pt modelId="{0DCF49B0-1867-4313-A640-096A9B03CF7A}" type="pres">
      <dgm:prSet presAssocID="{1695F332-92D2-4A07-9874-9A487C9FFAD8}" presName="conn2-1" presStyleLbl="parChTrans1D2" presStyleIdx="0" presStyleCnt="3"/>
      <dgm:spPr/>
      <dgm:t>
        <a:bodyPr/>
        <a:lstStyle/>
        <a:p>
          <a:endParaRPr lang="es-MX"/>
        </a:p>
      </dgm:t>
    </dgm:pt>
    <dgm:pt modelId="{23C5918E-2C7C-4F90-9E3F-9CA2FA25E21B}" type="pres">
      <dgm:prSet presAssocID="{1695F332-92D2-4A07-9874-9A487C9FFAD8}" presName="connTx" presStyleLbl="parChTrans1D2" presStyleIdx="0" presStyleCnt="3"/>
      <dgm:spPr/>
      <dgm:t>
        <a:bodyPr/>
        <a:lstStyle/>
        <a:p>
          <a:endParaRPr lang="es-MX"/>
        </a:p>
      </dgm:t>
    </dgm:pt>
    <dgm:pt modelId="{FAFF0976-8A4D-4EA9-947E-2154E0B56FFF}" type="pres">
      <dgm:prSet presAssocID="{419D25F5-89FD-4B57-AD7C-B56873128F68}" presName="root2" presStyleCnt="0"/>
      <dgm:spPr/>
    </dgm:pt>
    <dgm:pt modelId="{9202FA3F-8AC5-46C8-9571-4197886E3305}" type="pres">
      <dgm:prSet presAssocID="{419D25F5-89FD-4B57-AD7C-B56873128F68}" presName="LevelTwoTextNode" presStyleLbl="node2" presStyleIdx="0" presStyleCnt="3">
        <dgm:presLayoutVars>
          <dgm:chPref val="3"/>
        </dgm:presLayoutVars>
      </dgm:prSet>
      <dgm:spPr/>
      <dgm:t>
        <a:bodyPr/>
        <a:lstStyle/>
        <a:p>
          <a:endParaRPr lang="es-EC"/>
        </a:p>
      </dgm:t>
    </dgm:pt>
    <dgm:pt modelId="{F2010298-6B6B-49E1-A7AB-BD7804ED7E28}" type="pres">
      <dgm:prSet presAssocID="{419D25F5-89FD-4B57-AD7C-B56873128F68}" presName="level3hierChild" presStyleCnt="0"/>
      <dgm:spPr/>
    </dgm:pt>
    <dgm:pt modelId="{833AE71F-9387-4F3B-A165-FD7A1107D34B}" type="pres">
      <dgm:prSet presAssocID="{F3F7E6D9-FCFD-416C-8F9D-FAC4387EC22C}" presName="conn2-1" presStyleLbl="parChTrans1D3" presStyleIdx="0" presStyleCnt="4"/>
      <dgm:spPr/>
      <dgm:t>
        <a:bodyPr/>
        <a:lstStyle/>
        <a:p>
          <a:endParaRPr lang="es-MX"/>
        </a:p>
      </dgm:t>
    </dgm:pt>
    <dgm:pt modelId="{E8E9FCC8-A227-458B-8CCE-424EBB18CCBA}" type="pres">
      <dgm:prSet presAssocID="{F3F7E6D9-FCFD-416C-8F9D-FAC4387EC22C}" presName="connTx" presStyleLbl="parChTrans1D3" presStyleIdx="0" presStyleCnt="4"/>
      <dgm:spPr/>
      <dgm:t>
        <a:bodyPr/>
        <a:lstStyle/>
        <a:p>
          <a:endParaRPr lang="es-MX"/>
        </a:p>
      </dgm:t>
    </dgm:pt>
    <dgm:pt modelId="{B732A51D-9F0F-4B93-AE75-8D2724F6AA77}" type="pres">
      <dgm:prSet presAssocID="{E993D7CB-C2DA-4A19-B05D-FF5E29822743}" presName="root2" presStyleCnt="0"/>
      <dgm:spPr/>
    </dgm:pt>
    <dgm:pt modelId="{3C7FF077-F4AE-4922-9E09-BEF04E545B61}" type="pres">
      <dgm:prSet presAssocID="{E993D7CB-C2DA-4A19-B05D-FF5E29822743}" presName="LevelTwoTextNode" presStyleLbl="node3" presStyleIdx="0" presStyleCnt="4">
        <dgm:presLayoutVars>
          <dgm:chPref val="3"/>
        </dgm:presLayoutVars>
      </dgm:prSet>
      <dgm:spPr/>
      <dgm:t>
        <a:bodyPr/>
        <a:lstStyle/>
        <a:p>
          <a:endParaRPr lang="es-MX"/>
        </a:p>
      </dgm:t>
    </dgm:pt>
    <dgm:pt modelId="{B4C12383-5455-4132-A89A-C8BEE776EEFC}" type="pres">
      <dgm:prSet presAssocID="{E993D7CB-C2DA-4A19-B05D-FF5E29822743}" presName="level3hierChild" presStyleCnt="0"/>
      <dgm:spPr/>
    </dgm:pt>
    <dgm:pt modelId="{9BFB157B-CC86-4C4A-800B-ACD4C52A4099}" type="pres">
      <dgm:prSet presAssocID="{8BC4AEE7-F58D-4508-AB00-26C27EFCCE22}" presName="conn2-1" presStyleLbl="parChTrans1D3" presStyleIdx="1" presStyleCnt="4"/>
      <dgm:spPr/>
      <dgm:t>
        <a:bodyPr/>
        <a:lstStyle/>
        <a:p>
          <a:endParaRPr lang="es-MX"/>
        </a:p>
      </dgm:t>
    </dgm:pt>
    <dgm:pt modelId="{1CE2188B-B695-4D18-8E37-1069013C4D5B}" type="pres">
      <dgm:prSet presAssocID="{8BC4AEE7-F58D-4508-AB00-26C27EFCCE22}" presName="connTx" presStyleLbl="parChTrans1D3" presStyleIdx="1" presStyleCnt="4"/>
      <dgm:spPr/>
      <dgm:t>
        <a:bodyPr/>
        <a:lstStyle/>
        <a:p>
          <a:endParaRPr lang="es-MX"/>
        </a:p>
      </dgm:t>
    </dgm:pt>
    <dgm:pt modelId="{0E1D7865-99B7-4112-8E21-5EF2759F07C3}" type="pres">
      <dgm:prSet presAssocID="{DEEEA374-3DAA-4136-A260-CCCB3F3CCA1E}" presName="root2" presStyleCnt="0"/>
      <dgm:spPr/>
    </dgm:pt>
    <dgm:pt modelId="{E3E52722-268C-477B-87F4-D746803DE6F3}" type="pres">
      <dgm:prSet presAssocID="{DEEEA374-3DAA-4136-A260-CCCB3F3CCA1E}" presName="LevelTwoTextNode" presStyleLbl="node3" presStyleIdx="1" presStyleCnt="4">
        <dgm:presLayoutVars>
          <dgm:chPref val="3"/>
        </dgm:presLayoutVars>
      </dgm:prSet>
      <dgm:spPr/>
      <dgm:t>
        <a:bodyPr/>
        <a:lstStyle/>
        <a:p>
          <a:endParaRPr lang="es-EC"/>
        </a:p>
      </dgm:t>
    </dgm:pt>
    <dgm:pt modelId="{7F5A6444-69E7-4EBC-A2A4-C262224D4A8E}" type="pres">
      <dgm:prSet presAssocID="{DEEEA374-3DAA-4136-A260-CCCB3F3CCA1E}" presName="level3hierChild" presStyleCnt="0"/>
      <dgm:spPr/>
    </dgm:pt>
    <dgm:pt modelId="{23978CC7-C9F7-46E7-A47F-6FD6DAB039B6}" type="pres">
      <dgm:prSet presAssocID="{849A7075-5385-4F24-9810-8B7B671D4122}" presName="conn2-1" presStyleLbl="parChTrans1D3" presStyleIdx="2" presStyleCnt="4"/>
      <dgm:spPr/>
    </dgm:pt>
    <dgm:pt modelId="{63C6C8C8-3C41-4C08-8788-75E9E16F7C9D}" type="pres">
      <dgm:prSet presAssocID="{849A7075-5385-4F24-9810-8B7B671D4122}" presName="connTx" presStyleLbl="parChTrans1D3" presStyleIdx="2" presStyleCnt="4"/>
      <dgm:spPr/>
    </dgm:pt>
    <dgm:pt modelId="{2E362AD2-37E0-4B2B-9AD7-30ABD9DC2B1E}" type="pres">
      <dgm:prSet presAssocID="{AA4A8177-F48D-489C-B38F-58CCBBEA8FB3}" presName="root2" presStyleCnt="0"/>
      <dgm:spPr/>
    </dgm:pt>
    <dgm:pt modelId="{61E31D4B-20E0-45C1-9CEE-2D601308858C}" type="pres">
      <dgm:prSet presAssocID="{AA4A8177-F48D-489C-B38F-58CCBBEA8FB3}" presName="LevelTwoTextNode" presStyleLbl="node3" presStyleIdx="2" presStyleCnt="4">
        <dgm:presLayoutVars>
          <dgm:chPref val="3"/>
        </dgm:presLayoutVars>
      </dgm:prSet>
      <dgm:spPr/>
      <dgm:t>
        <a:bodyPr/>
        <a:lstStyle/>
        <a:p>
          <a:endParaRPr lang="es-MX"/>
        </a:p>
      </dgm:t>
    </dgm:pt>
    <dgm:pt modelId="{60A6D19F-4591-480F-902F-2E69E4E76830}" type="pres">
      <dgm:prSet presAssocID="{AA4A8177-F48D-489C-B38F-58CCBBEA8FB3}" presName="level3hierChild" presStyleCnt="0"/>
      <dgm:spPr/>
    </dgm:pt>
    <dgm:pt modelId="{62BE34D7-0DB4-4323-A8A8-C92BE0E104A7}" type="pres">
      <dgm:prSet presAssocID="{A2252D94-18EA-4E71-B8A5-6257083C90A2}" presName="conn2-1" presStyleLbl="parChTrans1D3" presStyleIdx="3" presStyleCnt="4"/>
      <dgm:spPr/>
    </dgm:pt>
    <dgm:pt modelId="{055A30DA-067D-4EDA-8B93-F772ACAF544E}" type="pres">
      <dgm:prSet presAssocID="{A2252D94-18EA-4E71-B8A5-6257083C90A2}" presName="connTx" presStyleLbl="parChTrans1D3" presStyleIdx="3" presStyleCnt="4"/>
      <dgm:spPr/>
    </dgm:pt>
    <dgm:pt modelId="{57FAF065-91FC-4FF0-B632-28CA034C24B4}" type="pres">
      <dgm:prSet presAssocID="{8B781AD7-9048-438E-97E3-2C979C7F7440}" presName="root2" presStyleCnt="0"/>
      <dgm:spPr/>
    </dgm:pt>
    <dgm:pt modelId="{DDCE0457-74C5-4E72-8124-A4C2A5B20E7D}" type="pres">
      <dgm:prSet presAssocID="{8B781AD7-9048-438E-97E3-2C979C7F7440}" presName="LevelTwoTextNode" presStyleLbl="node3" presStyleIdx="3" presStyleCnt="4">
        <dgm:presLayoutVars>
          <dgm:chPref val="3"/>
        </dgm:presLayoutVars>
      </dgm:prSet>
      <dgm:spPr/>
      <dgm:t>
        <a:bodyPr/>
        <a:lstStyle/>
        <a:p>
          <a:endParaRPr lang="es-MX"/>
        </a:p>
      </dgm:t>
    </dgm:pt>
    <dgm:pt modelId="{00C343FC-F180-4317-8B44-E775F792CA04}" type="pres">
      <dgm:prSet presAssocID="{8B781AD7-9048-438E-97E3-2C979C7F7440}" presName="level3hierChild" presStyleCnt="0"/>
      <dgm:spPr/>
    </dgm:pt>
    <dgm:pt modelId="{2A74FEB6-DF4D-43F8-A89C-E400313863E1}" type="pres">
      <dgm:prSet presAssocID="{971FDDA0-2D73-4CAD-96FF-D5C3A14DD60A}" presName="conn2-1" presStyleLbl="parChTrans1D2" presStyleIdx="1" presStyleCnt="3"/>
      <dgm:spPr/>
      <dgm:t>
        <a:bodyPr/>
        <a:lstStyle/>
        <a:p>
          <a:endParaRPr lang="es-MX"/>
        </a:p>
      </dgm:t>
    </dgm:pt>
    <dgm:pt modelId="{F9715B39-5D7C-48D5-BAC8-B2F9FD8F27D5}" type="pres">
      <dgm:prSet presAssocID="{971FDDA0-2D73-4CAD-96FF-D5C3A14DD60A}" presName="connTx" presStyleLbl="parChTrans1D2" presStyleIdx="1" presStyleCnt="3"/>
      <dgm:spPr/>
      <dgm:t>
        <a:bodyPr/>
        <a:lstStyle/>
        <a:p>
          <a:endParaRPr lang="es-MX"/>
        </a:p>
      </dgm:t>
    </dgm:pt>
    <dgm:pt modelId="{AD86A2BB-A91E-4698-B67D-A95D07FCD931}" type="pres">
      <dgm:prSet presAssocID="{3B000DF3-F5B3-4189-8396-31B5B081B01D}" presName="root2" presStyleCnt="0"/>
      <dgm:spPr/>
    </dgm:pt>
    <dgm:pt modelId="{01D18EC8-171B-4829-8743-2185524FEBFB}" type="pres">
      <dgm:prSet presAssocID="{3B000DF3-F5B3-4189-8396-31B5B081B01D}" presName="LevelTwoTextNode" presStyleLbl="node2" presStyleIdx="1" presStyleCnt="3">
        <dgm:presLayoutVars>
          <dgm:chPref val="3"/>
        </dgm:presLayoutVars>
      </dgm:prSet>
      <dgm:spPr/>
      <dgm:t>
        <a:bodyPr/>
        <a:lstStyle/>
        <a:p>
          <a:endParaRPr lang="es-EC"/>
        </a:p>
      </dgm:t>
    </dgm:pt>
    <dgm:pt modelId="{7E168CEF-EACB-4C45-BFBE-02EC3048245D}" type="pres">
      <dgm:prSet presAssocID="{3B000DF3-F5B3-4189-8396-31B5B081B01D}" presName="level3hierChild" presStyleCnt="0"/>
      <dgm:spPr/>
    </dgm:pt>
    <dgm:pt modelId="{2B7B0A70-7D8D-463F-A30D-648190E3125A}" type="pres">
      <dgm:prSet presAssocID="{4721C873-CC64-4D85-BA84-F2A8F80D00BD}" presName="conn2-1" presStyleLbl="parChTrans1D2" presStyleIdx="2" presStyleCnt="3"/>
      <dgm:spPr/>
      <dgm:t>
        <a:bodyPr/>
        <a:lstStyle/>
        <a:p>
          <a:endParaRPr lang="es-MX"/>
        </a:p>
      </dgm:t>
    </dgm:pt>
    <dgm:pt modelId="{E31C5D95-E98A-4BC3-AC57-04CD1BE9DA63}" type="pres">
      <dgm:prSet presAssocID="{4721C873-CC64-4D85-BA84-F2A8F80D00BD}" presName="connTx" presStyleLbl="parChTrans1D2" presStyleIdx="2" presStyleCnt="3"/>
      <dgm:spPr/>
      <dgm:t>
        <a:bodyPr/>
        <a:lstStyle/>
        <a:p>
          <a:endParaRPr lang="es-MX"/>
        </a:p>
      </dgm:t>
    </dgm:pt>
    <dgm:pt modelId="{903AB308-E646-4D40-8499-67182C420D50}" type="pres">
      <dgm:prSet presAssocID="{A4163E69-E85C-42A9-B9FA-A7BD1CC6CD91}" presName="root2" presStyleCnt="0"/>
      <dgm:spPr/>
    </dgm:pt>
    <dgm:pt modelId="{3E8B84D4-5BC1-4690-A957-3610C85BF6E5}" type="pres">
      <dgm:prSet presAssocID="{A4163E69-E85C-42A9-B9FA-A7BD1CC6CD91}" presName="LevelTwoTextNode" presStyleLbl="node2" presStyleIdx="2" presStyleCnt="3">
        <dgm:presLayoutVars>
          <dgm:chPref val="3"/>
        </dgm:presLayoutVars>
      </dgm:prSet>
      <dgm:spPr/>
      <dgm:t>
        <a:bodyPr/>
        <a:lstStyle/>
        <a:p>
          <a:endParaRPr lang="es-EC"/>
        </a:p>
      </dgm:t>
    </dgm:pt>
    <dgm:pt modelId="{C7372F56-6FEA-4F23-A5E8-296DF76D9514}" type="pres">
      <dgm:prSet presAssocID="{A4163E69-E85C-42A9-B9FA-A7BD1CC6CD91}" presName="level3hierChild" presStyleCnt="0"/>
      <dgm:spPr/>
    </dgm:pt>
  </dgm:ptLst>
  <dgm:cxnLst>
    <dgm:cxn modelId="{9D7EABE0-57EB-4C4C-AFD3-9C1A3DCD5C94}" type="presOf" srcId="{A2252D94-18EA-4E71-B8A5-6257083C90A2}" destId="{055A30DA-067D-4EDA-8B93-F772ACAF544E}" srcOrd="1" destOrd="0" presId="urn:microsoft.com/office/officeart/2005/8/layout/hierarchy2"/>
    <dgm:cxn modelId="{E5C7BC2E-03F7-4A01-9DEA-7D19AAE13B33}" type="presOf" srcId="{9C2C668F-5197-4B49-BED6-4B145528453E}" destId="{89A2088F-88F9-44D0-85DD-57069D63C961}" srcOrd="0" destOrd="0" presId="urn:microsoft.com/office/officeart/2005/8/layout/hierarchy2"/>
    <dgm:cxn modelId="{112182E1-35E8-47B0-879B-DC7FEE5BB66C}" type="presOf" srcId="{4721C873-CC64-4D85-BA84-F2A8F80D00BD}" destId="{E31C5D95-E98A-4BC3-AC57-04CD1BE9DA63}" srcOrd="1" destOrd="0" presId="urn:microsoft.com/office/officeart/2005/8/layout/hierarchy2"/>
    <dgm:cxn modelId="{1787BAE2-6688-400D-A2BF-6A8873FF1487}" type="presOf" srcId="{1695F332-92D2-4A07-9874-9A487C9FFAD8}" destId="{23C5918E-2C7C-4F90-9E3F-9CA2FA25E21B}" srcOrd="1" destOrd="0" presId="urn:microsoft.com/office/officeart/2005/8/layout/hierarchy2"/>
    <dgm:cxn modelId="{22B130FE-F3A2-4D83-83AE-F6D0CE3647EB}" type="presOf" srcId="{8BC4AEE7-F58D-4508-AB00-26C27EFCCE22}" destId="{1CE2188B-B695-4D18-8E37-1069013C4D5B}" srcOrd="1" destOrd="0" presId="urn:microsoft.com/office/officeart/2005/8/layout/hierarchy2"/>
    <dgm:cxn modelId="{5E8F71C1-6D2D-4A88-BFB1-F6467E0A9938}" srcId="{9C2C668F-5197-4B49-BED6-4B145528453E}" destId="{E4218999-9098-4548-AB59-8FE02BA2DD87}" srcOrd="0" destOrd="0" parTransId="{DBAB34F2-5ABA-4B4E-87CE-FE0AC64AF53F}" sibTransId="{8596A1F9-6DB4-44C0-9045-78ECC4452B27}"/>
    <dgm:cxn modelId="{DF8A43F2-31EB-4064-9C31-48F3CC4D4F41}" type="presOf" srcId="{F3F7E6D9-FCFD-416C-8F9D-FAC4387EC22C}" destId="{E8E9FCC8-A227-458B-8CCE-424EBB18CCBA}" srcOrd="1" destOrd="0" presId="urn:microsoft.com/office/officeart/2005/8/layout/hierarchy2"/>
    <dgm:cxn modelId="{7BC10A75-9737-409E-9804-F383FB8D9406}" type="presOf" srcId="{3B000DF3-F5B3-4189-8396-31B5B081B01D}" destId="{01D18EC8-171B-4829-8743-2185524FEBFB}" srcOrd="0" destOrd="0" presId="urn:microsoft.com/office/officeart/2005/8/layout/hierarchy2"/>
    <dgm:cxn modelId="{DB49B985-24F7-409C-A3DE-8F8C94B0CA35}" type="presOf" srcId="{DEEEA374-3DAA-4136-A260-CCCB3F3CCA1E}" destId="{E3E52722-268C-477B-87F4-D746803DE6F3}" srcOrd="0" destOrd="0" presId="urn:microsoft.com/office/officeart/2005/8/layout/hierarchy2"/>
    <dgm:cxn modelId="{140702D4-02BE-4558-94F5-D9F6C927005F}" type="presOf" srcId="{E4218999-9098-4548-AB59-8FE02BA2DD87}" destId="{A80113EE-4BFA-4619-A8BA-78C828493F8E}" srcOrd="0" destOrd="0" presId="urn:microsoft.com/office/officeart/2005/8/layout/hierarchy2"/>
    <dgm:cxn modelId="{A5E1D545-3301-488D-87ED-138F81574F6E}" type="presOf" srcId="{F3F7E6D9-FCFD-416C-8F9D-FAC4387EC22C}" destId="{833AE71F-9387-4F3B-A165-FD7A1107D34B}" srcOrd="0" destOrd="0" presId="urn:microsoft.com/office/officeart/2005/8/layout/hierarchy2"/>
    <dgm:cxn modelId="{24F44ADA-22A7-452B-9B26-B60A5A99D028}" srcId="{E4218999-9098-4548-AB59-8FE02BA2DD87}" destId="{419D25F5-89FD-4B57-AD7C-B56873128F68}" srcOrd="0" destOrd="0" parTransId="{1695F332-92D2-4A07-9874-9A487C9FFAD8}" sibTransId="{FB5E8ADB-161D-4884-9572-19EB0467BF8C}"/>
    <dgm:cxn modelId="{5BA94E8F-E607-4D8A-8DF8-E93BDFFDEDB3}" type="presOf" srcId="{4721C873-CC64-4D85-BA84-F2A8F80D00BD}" destId="{2B7B0A70-7D8D-463F-A30D-648190E3125A}" srcOrd="0" destOrd="0" presId="urn:microsoft.com/office/officeart/2005/8/layout/hierarchy2"/>
    <dgm:cxn modelId="{3FA97D32-94A0-4D50-B124-D1D651C8AAA2}" srcId="{419D25F5-89FD-4B57-AD7C-B56873128F68}" destId="{8B781AD7-9048-438E-97E3-2C979C7F7440}" srcOrd="3" destOrd="0" parTransId="{A2252D94-18EA-4E71-B8A5-6257083C90A2}" sibTransId="{026584BB-3B7B-49AF-9F2B-3311579A13BE}"/>
    <dgm:cxn modelId="{35E19500-B2F3-4F89-BA74-D8F7E33A777D}" type="presOf" srcId="{1695F332-92D2-4A07-9874-9A487C9FFAD8}" destId="{0DCF49B0-1867-4313-A640-096A9B03CF7A}" srcOrd="0" destOrd="0" presId="urn:microsoft.com/office/officeart/2005/8/layout/hierarchy2"/>
    <dgm:cxn modelId="{E13082BE-F08E-46C0-A467-C3787A623843}" type="presOf" srcId="{A4163E69-E85C-42A9-B9FA-A7BD1CC6CD91}" destId="{3E8B84D4-5BC1-4690-A957-3610C85BF6E5}" srcOrd="0" destOrd="0" presId="urn:microsoft.com/office/officeart/2005/8/layout/hierarchy2"/>
    <dgm:cxn modelId="{A0135660-B721-405E-9949-6EBD9A21B7B4}" type="presOf" srcId="{849A7075-5385-4F24-9810-8B7B671D4122}" destId="{23978CC7-C9F7-46E7-A47F-6FD6DAB039B6}" srcOrd="0" destOrd="0" presId="urn:microsoft.com/office/officeart/2005/8/layout/hierarchy2"/>
    <dgm:cxn modelId="{8D8F1D60-2C3B-4989-938C-F95D73398480}" srcId="{E4218999-9098-4548-AB59-8FE02BA2DD87}" destId="{A4163E69-E85C-42A9-B9FA-A7BD1CC6CD91}" srcOrd="2" destOrd="0" parTransId="{4721C873-CC64-4D85-BA84-F2A8F80D00BD}" sibTransId="{4C33B661-A855-4664-8F67-5046D795645F}"/>
    <dgm:cxn modelId="{744077F3-52A6-470F-B081-656E168E23BE}" type="presOf" srcId="{971FDDA0-2D73-4CAD-96FF-D5C3A14DD60A}" destId="{2A74FEB6-DF4D-43F8-A89C-E400313863E1}" srcOrd="0" destOrd="0" presId="urn:microsoft.com/office/officeart/2005/8/layout/hierarchy2"/>
    <dgm:cxn modelId="{09704E6F-B565-4F82-9EC9-45046E43AF0D}" srcId="{419D25F5-89FD-4B57-AD7C-B56873128F68}" destId="{AA4A8177-F48D-489C-B38F-58CCBBEA8FB3}" srcOrd="2" destOrd="0" parTransId="{849A7075-5385-4F24-9810-8B7B671D4122}" sibTransId="{7C370959-00C4-4CCC-B6AF-24AA9511DD84}"/>
    <dgm:cxn modelId="{D0162646-7545-4D3C-873E-9D8CB2505772}" type="presOf" srcId="{419D25F5-89FD-4B57-AD7C-B56873128F68}" destId="{9202FA3F-8AC5-46C8-9571-4197886E3305}" srcOrd="0" destOrd="0" presId="urn:microsoft.com/office/officeart/2005/8/layout/hierarchy2"/>
    <dgm:cxn modelId="{925BF0F9-30BF-458F-A8EF-7A166B0D4426}" type="presOf" srcId="{8B781AD7-9048-438E-97E3-2C979C7F7440}" destId="{DDCE0457-74C5-4E72-8124-A4C2A5B20E7D}" srcOrd="0" destOrd="0" presId="urn:microsoft.com/office/officeart/2005/8/layout/hierarchy2"/>
    <dgm:cxn modelId="{3B1EF127-46B9-4FA9-BB3F-3C80880BBC75}" type="presOf" srcId="{AA4A8177-F48D-489C-B38F-58CCBBEA8FB3}" destId="{61E31D4B-20E0-45C1-9CEE-2D601308858C}" srcOrd="0" destOrd="0" presId="urn:microsoft.com/office/officeart/2005/8/layout/hierarchy2"/>
    <dgm:cxn modelId="{172122D6-D06D-4505-826E-4A79130C6E83}" type="presOf" srcId="{E993D7CB-C2DA-4A19-B05D-FF5E29822743}" destId="{3C7FF077-F4AE-4922-9E09-BEF04E545B61}" srcOrd="0" destOrd="0" presId="urn:microsoft.com/office/officeart/2005/8/layout/hierarchy2"/>
    <dgm:cxn modelId="{01439A2D-DF33-4076-BE91-BD82963BAC7B}" type="presOf" srcId="{A2252D94-18EA-4E71-B8A5-6257083C90A2}" destId="{62BE34D7-0DB4-4323-A8A8-C92BE0E104A7}" srcOrd="0" destOrd="0" presId="urn:microsoft.com/office/officeart/2005/8/layout/hierarchy2"/>
    <dgm:cxn modelId="{E0FE4E4A-C888-436F-82E0-3C2C1512461A}" srcId="{E4218999-9098-4548-AB59-8FE02BA2DD87}" destId="{3B000DF3-F5B3-4189-8396-31B5B081B01D}" srcOrd="1" destOrd="0" parTransId="{971FDDA0-2D73-4CAD-96FF-D5C3A14DD60A}" sibTransId="{8783467D-983A-4D53-870D-DC0B6334B4DE}"/>
    <dgm:cxn modelId="{061AD364-6DD1-4D7D-8EE9-A350765B4B13}" type="presOf" srcId="{8BC4AEE7-F58D-4508-AB00-26C27EFCCE22}" destId="{9BFB157B-CC86-4C4A-800B-ACD4C52A4099}" srcOrd="0" destOrd="0" presId="urn:microsoft.com/office/officeart/2005/8/layout/hierarchy2"/>
    <dgm:cxn modelId="{E48B47B9-A31D-4012-9536-1E33A13724B9}" srcId="{419D25F5-89FD-4B57-AD7C-B56873128F68}" destId="{E993D7CB-C2DA-4A19-B05D-FF5E29822743}" srcOrd="0" destOrd="0" parTransId="{F3F7E6D9-FCFD-416C-8F9D-FAC4387EC22C}" sibTransId="{41F01D61-1765-4A8D-BC9D-1A3A5DA6B15F}"/>
    <dgm:cxn modelId="{61E4A4C7-B7F4-44AB-BA71-6C3067166D9A}" type="presOf" srcId="{849A7075-5385-4F24-9810-8B7B671D4122}" destId="{63C6C8C8-3C41-4C08-8788-75E9E16F7C9D}" srcOrd="1" destOrd="0" presId="urn:microsoft.com/office/officeart/2005/8/layout/hierarchy2"/>
    <dgm:cxn modelId="{761DC6AC-CD23-46A4-A10C-610263190341}" type="presOf" srcId="{971FDDA0-2D73-4CAD-96FF-D5C3A14DD60A}" destId="{F9715B39-5D7C-48D5-BAC8-B2F9FD8F27D5}" srcOrd="1" destOrd="0" presId="urn:microsoft.com/office/officeart/2005/8/layout/hierarchy2"/>
    <dgm:cxn modelId="{9A82E4D5-3084-4625-BB64-A381B0281321}" srcId="{419D25F5-89FD-4B57-AD7C-B56873128F68}" destId="{DEEEA374-3DAA-4136-A260-CCCB3F3CCA1E}" srcOrd="1" destOrd="0" parTransId="{8BC4AEE7-F58D-4508-AB00-26C27EFCCE22}" sibTransId="{C34B4C1B-F102-4017-9F2D-BCFE8108C1B5}"/>
    <dgm:cxn modelId="{69926121-D726-4C83-8BBE-CDCA09AC44B2}" type="presParOf" srcId="{89A2088F-88F9-44D0-85DD-57069D63C961}" destId="{554C0F63-280B-419C-BE5A-B3C936A2D734}" srcOrd="0" destOrd="0" presId="urn:microsoft.com/office/officeart/2005/8/layout/hierarchy2"/>
    <dgm:cxn modelId="{EAEEA051-A308-4F92-AC7E-6121DE2D7A80}" type="presParOf" srcId="{554C0F63-280B-419C-BE5A-B3C936A2D734}" destId="{A80113EE-4BFA-4619-A8BA-78C828493F8E}" srcOrd="0" destOrd="0" presId="urn:microsoft.com/office/officeart/2005/8/layout/hierarchy2"/>
    <dgm:cxn modelId="{F39EEA0E-BD57-4D31-847F-273C726A63BE}" type="presParOf" srcId="{554C0F63-280B-419C-BE5A-B3C936A2D734}" destId="{51133948-E290-42D8-90DC-A1BC1805539F}" srcOrd="1" destOrd="0" presId="urn:microsoft.com/office/officeart/2005/8/layout/hierarchy2"/>
    <dgm:cxn modelId="{1D3E2901-6DC4-481E-A5C2-0238C3C956BC}" type="presParOf" srcId="{51133948-E290-42D8-90DC-A1BC1805539F}" destId="{0DCF49B0-1867-4313-A640-096A9B03CF7A}" srcOrd="0" destOrd="0" presId="urn:microsoft.com/office/officeart/2005/8/layout/hierarchy2"/>
    <dgm:cxn modelId="{EFB8FF81-3409-4392-9C36-E91298F78ADA}" type="presParOf" srcId="{0DCF49B0-1867-4313-A640-096A9B03CF7A}" destId="{23C5918E-2C7C-4F90-9E3F-9CA2FA25E21B}" srcOrd="0" destOrd="0" presId="urn:microsoft.com/office/officeart/2005/8/layout/hierarchy2"/>
    <dgm:cxn modelId="{BE0E9A00-203E-468B-8BCA-2B55285F156D}" type="presParOf" srcId="{51133948-E290-42D8-90DC-A1BC1805539F}" destId="{FAFF0976-8A4D-4EA9-947E-2154E0B56FFF}" srcOrd="1" destOrd="0" presId="urn:microsoft.com/office/officeart/2005/8/layout/hierarchy2"/>
    <dgm:cxn modelId="{3FED0116-1C32-49BE-9FC6-5FA1DD714BD7}" type="presParOf" srcId="{FAFF0976-8A4D-4EA9-947E-2154E0B56FFF}" destId="{9202FA3F-8AC5-46C8-9571-4197886E3305}" srcOrd="0" destOrd="0" presId="urn:microsoft.com/office/officeart/2005/8/layout/hierarchy2"/>
    <dgm:cxn modelId="{C8C91B00-1481-4748-9C30-9B93C7F6471B}" type="presParOf" srcId="{FAFF0976-8A4D-4EA9-947E-2154E0B56FFF}" destId="{F2010298-6B6B-49E1-A7AB-BD7804ED7E28}" srcOrd="1" destOrd="0" presId="urn:microsoft.com/office/officeart/2005/8/layout/hierarchy2"/>
    <dgm:cxn modelId="{27AA1246-6D0C-4A15-BCF7-7BCEAD0A2C96}" type="presParOf" srcId="{F2010298-6B6B-49E1-A7AB-BD7804ED7E28}" destId="{833AE71F-9387-4F3B-A165-FD7A1107D34B}" srcOrd="0" destOrd="0" presId="urn:microsoft.com/office/officeart/2005/8/layout/hierarchy2"/>
    <dgm:cxn modelId="{BD3C9F47-8499-4CBC-95F0-0ECBE712C738}" type="presParOf" srcId="{833AE71F-9387-4F3B-A165-FD7A1107D34B}" destId="{E8E9FCC8-A227-458B-8CCE-424EBB18CCBA}" srcOrd="0" destOrd="0" presId="urn:microsoft.com/office/officeart/2005/8/layout/hierarchy2"/>
    <dgm:cxn modelId="{C97D5C84-F195-494B-A1F9-74834EF17B25}" type="presParOf" srcId="{F2010298-6B6B-49E1-A7AB-BD7804ED7E28}" destId="{B732A51D-9F0F-4B93-AE75-8D2724F6AA77}" srcOrd="1" destOrd="0" presId="urn:microsoft.com/office/officeart/2005/8/layout/hierarchy2"/>
    <dgm:cxn modelId="{DE5E7F1A-5C1A-4721-9C18-FBFBA7C4B91F}" type="presParOf" srcId="{B732A51D-9F0F-4B93-AE75-8D2724F6AA77}" destId="{3C7FF077-F4AE-4922-9E09-BEF04E545B61}" srcOrd="0" destOrd="0" presId="urn:microsoft.com/office/officeart/2005/8/layout/hierarchy2"/>
    <dgm:cxn modelId="{2B3105C0-CECE-43EB-967E-1CFD6D30AD52}" type="presParOf" srcId="{B732A51D-9F0F-4B93-AE75-8D2724F6AA77}" destId="{B4C12383-5455-4132-A89A-C8BEE776EEFC}" srcOrd="1" destOrd="0" presId="urn:microsoft.com/office/officeart/2005/8/layout/hierarchy2"/>
    <dgm:cxn modelId="{46F0E265-4932-479C-B898-3BE7AED9E1BE}" type="presParOf" srcId="{F2010298-6B6B-49E1-A7AB-BD7804ED7E28}" destId="{9BFB157B-CC86-4C4A-800B-ACD4C52A4099}" srcOrd="2" destOrd="0" presId="urn:microsoft.com/office/officeart/2005/8/layout/hierarchy2"/>
    <dgm:cxn modelId="{364FEFC1-BEB0-49ED-9EB2-E19AA6665396}" type="presParOf" srcId="{9BFB157B-CC86-4C4A-800B-ACD4C52A4099}" destId="{1CE2188B-B695-4D18-8E37-1069013C4D5B}" srcOrd="0" destOrd="0" presId="urn:microsoft.com/office/officeart/2005/8/layout/hierarchy2"/>
    <dgm:cxn modelId="{5236A378-8D1D-43BD-8BB1-6E9EAABAD830}" type="presParOf" srcId="{F2010298-6B6B-49E1-A7AB-BD7804ED7E28}" destId="{0E1D7865-99B7-4112-8E21-5EF2759F07C3}" srcOrd="3" destOrd="0" presId="urn:microsoft.com/office/officeart/2005/8/layout/hierarchy2"/>
    <dgm:cxn modelId="{CDF78365-4ECF-40D5-8F55-B111DC7D8EC6}" type="presParOf" srcId="{0E1D7865-99B7-4112-8E21-5EF2759F07C3}" destId="{E3E52722-268C-477B-87F4-D746803DE6F3}" srcOrd="0" destOrd="0" presId="urn:microsoft.com/office/officeart/2005/8/layout/hierarchy2"/>
    <dgm:cxn modelId="{9584BF00-6844-4330-86BA-B44DC1A22B3F}" type="presParOf" srcId="{0E1D7865-99B7-4112-8E21-5EF2759F07C3}" destId="{7F5A6444-69E7-4EBC-A2A4-C262224D4A8E}" srcOrd="1" destOrd="0" presId="urn:microsoft.com/office/officeart/2005/8/layout/hierarchy2"/>
    <dgm:cxn modelId="{0B245198-5CCF-4BC7-B37C-7B6AE8054459}" type="presParOf" srcId="{F2010298-6B6B-49E1-A7AB-BD7804ED7E28}" destId="{23978CC7-C9F7-46E7-A47F-6FD6DAB039B6}" srcOrd="4" destOrd="0" presId="urn:microsoft.com/office/officeart/2005/8/layout/hierarchy2"/>
    <dgm:cxn modelId="{493793F4-4E7B-4A58-8188-94F2A899438E}" type="presParOf" srcId="{23978CC7-C9F7-46E7-A47F-6FD6DAB039B6}" destId="{63C6C8C8-3C41-4C08-8788-75E9E16F7C9D}" srcOrd="0" destOrd="0" presId="urn:microsoft.com/office/officeart/2005/8/layout/hierarchy2"/>
    <dgm:cxn modelId="{F2FD2BBC-811F-49F5-81FB-C87396470D33}" type="presParOf" srcId="{F2010298-6B6B-49E1-A7AB-BD7804ED7E28}" destId="{2E362AD2-37E0-4B2B-9AD7-30ABD9DC2B1E}" srcOrd="5" destOrd="0" presId="urn:microsoft.com/office/officeart/2005/8/layout/hierarchy2"/>
    <dgm:cxn modelId="{F1AF5A24-9CA4-4830-A1D8-691F7909F193}" type="presParOf" srcId="{2E362AD2-37E0-4B2B-9AD7-30ABD9DC2B1E}" destId="{61E31D4B-20E0-45C1-9CEE-2D601308858C}" srcOrd="0" destOrd="0" presId="urn:microsoft.com/office/officeart/2005/8/layout/hierarchy2"/>
    <dgm:cxn modelId="{113B98CA-5EC2-4775-A092-24C2255627B0}" type="presParOf" srcId="{2E362AD2-37E0-4B2B-9AD7-30ABD9DC2B1E}" destId="{60A6D19F-4591-480F-902F-2E69E4E76830}" srcOrd="1" destOrd="0" presId="urn:microsoft.com/office/officeart/2005/8/layout/hierarchy2"/>
    <dgm:cxn modelId="{297FDB6B-A4CE-4E98-8864-C9E50ACEB476}" type="presParOf" srcId="{F2010298-6B6B-49E1-A7AB-BD7804ED7E28}" destId="{62BE34D7-0DB4-4323-A8A8-C92BE0E104A7}" srcOrd="6" destOrd="0" presId="urn:microsoft.com/office/officeart/2005/8/layout/hierarchy2"/>
    <dgm:cxn modelId="{08EB374B-8343-4A0C-BD6B-C942DCAFEFEA}" type="presParOf" srcId="{62BE34D7-0DB4-4323-A8A8-C92BE0E104A7}" destId="{055A30DA-067D-4EDA-8B93-F772ACAF544E}" srcOrd="0" destOrd="0" presId="urn:microsoft.com/office/officeart/2005/8/layout/hierarchy2"/>
    <dgm:cxn modelId="{C5D89C37-1743-487C-A1E3-C5EDAA87A024}" type="presParOf" srcId="{F2010298-6B6B-49E1-A7AB-BD7804ED7E28}" destId="{57FAF065-91FC-4FF0-B632-28CA034C24B4}" srcOrd="7" destOrd="0" presId="urn:microsoft.com/office/officeart/2005/8/layout/hierarchy2"/>
    <dgm:cxn modelId="{DCF1F162-2689-493A-B6CE-1EA2A3CF5CFB}" type="presParOf" srcId="{57FAF065-91FC-4FF0-B632-28CA034C24B4}" destId="{DDCE0457-74C5-4E72-8124-A4C2A5B20E7D}" srcOrd="0" destOrd="0" presId="urn:microsoft.com/office/officeart/2005/8/layout/hierarchy2"/>
    <dgm:cxn modelId="{E0DCC3B3-EA35-4B01-B539-04E28E9A5CC4}" type="presParOf" srcId="{57FAF065-91FC-4FF0-B632-28CA034C24B4}" destId="{00C343FC-F180-4317-8B44-E775F792CA04}" srcOrd="1" destOrd="0" presId="urn:microsoft.com/office/officeart/2005/8/layout/hierarchy2"/>
    <dgm:cxn modelId="{8ABA8A8D-AC2C-4EC7-AEC2-16F0042673B8}" type="presParOf" srcId="{51133948-E290-42D8-90DC-A1BC1805539F}" destId="{2A74FEB6-DF4D-43F8-A89C-E400313863E1}" srcOrd="2" destOrd="0" presId="urn:microsoft.com/office/officeart/2005/8/layout/hierarchy2"/>
    <dgm:cxn modelId="{3DDB2B54-C829-46D1-9B1B-97851209AD30}" type="presParOf" srcId="{2A74FEB6-DF4D-43F8-A89C-E400313863E1}" destId="{F9715B39-5D7C-48D5-BAC8-B2F9FD8F27D5}" srcOrd="0" destOrd="0" presId="urn:microsoft.com/office/officeart/2005/8/layout/hierarchy2"/>
    <dgm:cxn modelId="{ECAB3CA9-69D6-4BDE-AA47-767307275619}" type="presParOf" srcId="{51133948-E290-42D8-90DC-A1BC1805539F}" destId="{AD86A2BB-A91E-4698-B67D-A95D07FCD931}" srcOrd="3" destOrd="0" presId="urn:microsoft.com/office/officeart/2005/8/layout/hierarchy2"/>
    <dgm:cxn modelId="{EAD4378C-4DDA-433F-A30E-F0F76E23A52A}" type="presParOf" srcId="{AD86A2BB-A91E-4698-B67D-A95D07FCD931}" destId="{01D18EC8-171B-4829-8743-2185524FEBFB}" srcOrd="0" destOrd="0" presId="urn:microsoft.com/office/officeart/2005/8/layout/hierarchy2"/>
    <dgm:cxn modelId="{A0D1FDBA-E69F-4BFE-943F-0E453BCA5D4C}" type="presParOf" srcId="{AD86A2BB-A91E-4698-B67D-A95D07FCD931}" destId="{7E168CEF-EACB-4C45-BFBE-02EC3048245D}" srcOrd="1" destOrd="0" presId="urn:microsoft.com/office/officeart/2005/8/layout/hierarchy2"/>
    <dgm:cxn modelId="{7401C57A-C69C-44D9-92E1-6293CF18B0F9}" type="presParOf" srcId="{51133948-E290-42D8-90DC-A1BC1805539F}" destId="{2B7B0A70-7D8D-463F-A30D-648190E3125A}" srcOrd="4" destOrd="0" presId="urn:microsoft.com/office/officeart/2005/8/layout/hierarchy2"/>
    <dgm:cxn modelId="{9CF7DD82-CA06-440C-9DC5-1D917C17596D}" type="presParOf" srcId="{2B7B0A70-7D8D-463F-A30D-648190E3125A}" destId="{E31C5D95-E98A-4BC3-AC57-04CD1BE9DA63}" srcOrd="0" destOrd="0" presId="urn:microsoft.com/office/officeart/2005/8/layout/hierarchy2"/>
    <dgm:cxn modelId="{1578A713-4B3C-42FB-BB01-3ED03A5EAB23}" type="presParOf" srcId="{51133948-E290-42D8-90DC-A1BC1805539F}" destId="{903AB308-E646-4D40-8499-67182C420D50}" srcOrd="5" destOrd="0" presId="urn:microsoft.com/office/officeart/2005/8/layout/hierarchy2"/>
    <dgm:cxn modelId="{0EA5A86C-DE6E-4165-9385-132BDE63915C}" type="presParOf" srcId="{903AB308-E646-4D40-8499-67182C420D50}" destId="{3E8B84D4-5BC1-4690-A957-3610C85BF6E5}" srcOrd="0" destOrd="0" presId="urn:microsoft.com/office/officeart/2005/8/layout/hierarchy2"/>
    <dgm:cxn modelId="{D4C76BE9-BCD3-4DE3-B369-9AC84A6A3E7C}" type="presParOf" srcId="{903AB308-E646-4D40-8499-67182C420D50}" destId="{C7372F56-6FEA-4F23-A5E8-296DF76D9514}"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68707E-32C8-4502-ADCD-820A2FD3531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s-MX"/>
        </a:p>
      </dgm:t>
    </dgm:pt>
    <dgm:pt modelId="{7F1B8A56-BB2E-4E3B-9B18-C918D857F06E}">
      <dgm:prSet phldrT="[Texto]" custT="1"/>
      <dgm:spPr/>
      <dgm:t>
        <a:bodyPr/>
        <a:lstStyle/>
        <a:p>
          <a:r>
            <a:rPr lang="es-MX" sz="1800" b="1" dirty="0" smtClean="0"/>
            <a:t>Misión </a:t>
          </a:r>
          <a:endParaRPr lang="es-MX" sz="1800" dirty="0"/>
        </a:p>
      </dgm:t>
    </dgm:pt>
    <dgm:pt modelId="{BFE0DBF2-20D5-4B33-9842-CEFC9636FF20}" type="parTrans" cxnId="{B45D83D8-2F1D-412A-B103-46F56BB7EBA0}">
      <dgm:prSet/>
      <dgm:spPr/>
      <dgm:t>
        <a:bodyPr/>
        <a:lstStyle/>
        <a:p>
          <a:endParaRPr lang="es-MX" sz="1800"/>
        </a:p>
      </dgm:t>
    </dgm:pt>
    <dgm:pt modelId="{521CCB48-8E1F-4661-892E-97D5693DFED7}" type="sibTrans" cxnId="{B45D83D8-2F1D-412A-B103-46F56BB7EBA0}">
      <dgm:prSet/>
      <dgm:spPr/>
      <dgm:t>
        <a:bodyPr/>
        <a:lstStyle/>
        <a:p>
          <a:endParaRPr lang="es-MX" sz="1800"/>
        </a:p>
      </dgm:t>
    </dgm:pt>
    <dgm:pt modelId="{B86C0CD9-2E7C-46F8-9373-E8F9C905F42A}">
      <dgm:prSet custT="1"/>
      <dgm:spPr/>
      <dgm:t>
        <a:bodyPr/>
        <a:lstStyle/>
        <a:p>
          <a:r>
            <a:rPr lang="es-MX" sz="1800" dirty="0" smtClean="0"/>
            <a:t>Proporcionar un servicio de administración de justicia eficaz, eficiente, efectiva, íntegra, oportuna, intercultural y accesible, que contribuya a la paz social y a la seguridad jurídica, afianzando la vigencia del Estado constitucional de derechos y justicia.</a:t>
          </a:r>
          <a:endParaRPr lang="es-MX" sz="1800" dirty="0"/>
        </a:p>
      </dgm:t>
    </dgm:pt>
    <dgm:pt modelId="{B318AA47-AC66-463A-8AC1-CF2488053972}" type="parTrans" cxnId="{6B8AF3C3-4713-4673-B2C9-56008133C25B}">
      <dgm:prSet/>
      <dgm:spPr/>
      <dgm:t>
        <a:bodyPr/>
        <a:lstStyle/>
        <a:p>
          <a:endParaRPr lang="es-MX" sz="1800"/>
        </a:p>
      </dgm:t>
    </dgm:pt>
    <dgm:pt modelId="{2B5E126A-848F-48AB-9CBF-B739CB77734D}" type="sibTrans" cxnId="{6B8AF3C3-4713-4673-B2C9-56008133C25B}">
      <dgm:prSet/>
      <dgm:spPr/>
      <dgm:t>
        <a:bodyPr/>
        <a:lstStyle/>
        <a:p>
          <a:endParaRPr lang="es-MX" sz="1800"/>
        </a:p>
      </dgm:t>
    </dgm:pt>
    <dgm:pt modelId="{6F8D1578-DBA1-4448-A42D-F569A33DA3CF}">
      <dgm:prSet custT="1"/>
      <dgm:spPr/>
      <dgm:t>
        <a:bodyPr/>
        <a:lstStyle/>
        <a:p>
          <a:r>
            <a:rPr lang="es-MX" sz="1800" b="1" smtClean="0"/>
            <a:t>Visión</a:t>
          </a:r>
          <a:endParaRPr lang="es-MX" sz="1800" dirty="0"/>
        </a:p>
      </dgm:t>
    </dgm:pt>
    <dgm:pt modelId="{EFB661A0-B51A-4973-B371-40ECDFBE77C6}" type="parTrans" cxnId="{93091989-A55D-4406-94E9-A9659F7B2FE5}">
      <dgm:prSet/>
      <dgm:spPr/>
      <dgm:t>
        <a:bodyPr/>
        <a:lstStyle/>
        <a:p>
          <a:endParaRPr lang="es-MX" sz="1800"/>
        </a:p>
      </dgm:t>
    </dgm:pt>
    <dgm:pt modelId="{78E7A569-BDBE-4E07-9E0B-24779D43C9A4}" type="sibTrans" cxnId="{93091989-A55D-4406-94E9-A9659F7B2FE5}">
      <dgm:prSet/>
      <dgm:spPr/>
      <dgm:t>
        <a:bodyPr/>
        <a:lstStyle/>
        <a:p>
          <a:endParaRPr lang="es-MX" sz="1800"/>
        </a:p>
      </dgm:t>
    </dgm:pt>
    <dgm:pt modelId="{AD9E17D2-267A-44FF-BA87-6D11A2706CED}">
      <dgm:prSet custT="1"/>
      <dgm:spPr/>
      <dgm:t>
        <a:bodyPr/>
        <a:lstStyle/>
        <a:p>
          <a:r>
            <a:rPr lang="es-MX" sz="1800" dirty="0" smtClean="0"/>
            <a:t>Consolidar al sistema de justicia ecuatoriano como un referente de calidad, confianza y valores, que promueva y garantice el ejercicio de los derechos individuales y colectivos</a:t>
          </a:r>
          <a:endParaRPr lang="es-MX" sz="1800" dirty="0"/>
        </a:p>
      </dgm:t>
    </dgm:pt>
    <dgm:pt modelId="{889CB9EA-F980-4439-A745-C4441990B368}" type="parTrans" cxnId="{84E17BD8-F691-4DEE-8668-B92B5A148705}">
      <dgm:prSet/>
      <dgm:spPr/>
      <dgm:t>
        <a:bodyPr/>
        <a:lstStyle/>
        <a:p>
          <a:endParaRPr lang="es-MX" sz="1800"/>
        </a:p>
      </dgm:t>
    </dgm:pt>
    <dgm:pt modelId="{408942B8-A540-4876-8CAC-F77FA9EF6430}" type="sibTrans" cxnId="{84E17BD8-F691-4DEE-8668-B92B5A148705}">
      <dgm:prSet/>
      <dgm:spPr/>
      <dgm:t>
        <a:bodyPr/>
        <a:lstStyle/>
        <a:p>
          <a:endParaRPr lang="es-MX" sz="1800"/>
        </a:p>
      </dgm:t>
    </dgm:pt>
    <dgm:pt modelId="{AA9ED43A-272C-440A-A1ED-0B37CBFC6D2A}" type="pres">
      <dgm:prSet presAssocID="{0C68707E-32C8-4502-ADCD-820A2FD3531D}" presName="Name0" presStyleCnt="0">
        <dgm:presLayoutVars>
          <dgm:dir/>
          <dgm:resizeHandles val="exact"/>
        </dgm:presLayoutVars>
      </dgm:prSet>
      <dgm:spPr/>
    </dgm:pt>
    <dgm:pt modelId="{898216E0-7F77-4E6B-BD32-1699D06F0332}" type="pres">
      <dgm:prSet presAssocID="{7F1B8A56-BB2E-4E3B-9B18-C918D857F06E}" presName="node" presStyleLbl="node1" presStyleIdx="0" presStyleCnt="2">
        <dgm:presLayoutVars>
          <dgm:bulletEnabled val="1"/>
        </dgm:presLayoutVars>
      </dgm:prSet>
      <dgm:spPr/>
    </dgm:pt>
    <dgm:pt modelId="{F840114A-EEFA-410A-8569-BA9756D48990}" type="pres">
      <dgm:prSet presAssocID="{521CCB48-8E1F-4661-892E-97D5693DFED7}" presName="sibTrans" presStyleCnt="0"/>
      <dgm:spPr/>
    </dgm:pt>
    <dgm:pt modelId="{C64C520C-DE06-4422-BBD9-0D73935DB9B3}" type="pres">
      <dgm:prSet presAssocID="{6F8D1578-DBA1-4448-A42D-F569A33DA3CF}" presName="node" presStyleLbl="node1" presStyleIdx="1" presStyleCnt="2">
        <dgm:presLayoutVars>
          <dgm:bulletEnabled val="1"/>
        </dgm:presLayoutVars>
      </dgm:prSet>
      <dgm:spPr/>
    </dgm:pt>
  </dgm:ptLst>
  <dgm:cxnLst>
    <dgm:cxn modelId="{431DEB9C-E5B2-4F37-AAA3-88CF443D6F25}" type="presOf" srcId="{7F1B8A56-BB2E-4E3B-9B18-C918D857F06E}" destId="{898216E0-7F77-4E6B-BD32-1699D06F0332}" srcOrd="0" destOrd="0" presId="urn:microsoft.com/office/officeart/2005/8/layout/hList6"/>
    <dgm:cxn modelId="{381E327A-FCEF-4C7F-8851-27A845F28217}" type="presOf" srcId="{0C68707E-32C8-4502-ADCD-820A2FD3531D}" destId="{AA9ED43A-272C-440A-A1ED-0B37CBFC6D2A}" srcOrd="0" destOrd="0" presId="urn:microsoft.com/office/officeart/2005/8/layout/hList6"/>
    <dgm:cxn modelId="{B45D83D8-2F1D-412A-B103-46F56BB7EBA0}" srcId="{0C68707E-32C8-4502-ADCD-820A2FD3531D}" destId="{7F1B8A56-BB2E-4E3B-9B18-C918D857F06E}" srcOrd="0" destOrd="0" parTransId="{BFE0DBF2-20D5-4B33-9842-CEFC9636FF20}" sibTransId="{521CCB48-8E1F-4661-892E-97D5693DFED7}"/>
    <dgm:cxn modelId="{84E17BD8-F691-4DEE-8668-B92B5A148705}" srcId="{6F8D1578-DBA1-4448-A42D-F569A33DA3CF}" destId="{AD9E17D2-267A-44FF-BA87-6D11A2706CED}" srcOrd="0" destOrd="0" parTransId="{889CB9EA-F980-4439-A745-C4441990B368}" sibTransId="{408942B8-A540-4876-8CAC-F77FA9EF6430}"/>
    <dgm:cxn modelId="{93091989-A55D-4406-94E9-A9659F7B2FE5}" srcId="{0C68707E-32C8-4502-ADCD-820A2FD3531D}" destId="{6F8D1578-DBA1-4448-A42D-F569A33DA3CF}" srcOrd="1" destOrd="0" parTransId="{EFB661A0-B51A-4973-B371-40ECDFBE77C6}" sibTransId="{78E7A569-BDBE-4E07-9E0B-24779D43C9A4}"/>
    <dgm:cxn modelId="{6B8AF3C3-4713-4673-B2C9-56008133C25B}" srcId="{7F1B8A56-BB2E-4E3B-9B18-C918D857F06E}" destId="{B86C0CD9-2E7C-46F8-9373-E8F9C905F42A}" srcOrd="0" destOrd="0" parTransId="{B318AA47-AC66-463A-8AC1-CF2488053972}" sibTransId="{2B5E126A-848F-48AB-9CBF-B739CB77734D}"/>
    <dgm:cxn modelId="{1AD7E92F-A933-4917-9BC4-FCE49A8D899B}" type="presOf" srcId="{AD9E17D2-267A-44FF-BA87-6D11A2706CED}" destId="{C64C520C-DE06-4422-BBD9-0D73935DB9B3}" srcOrd="0" destOrd="1" presId="urn:microsoft.com/office/officeart/2005/8/layout/hList6"/>
    <dgm:cxn modelId="{41C85646-28E2-425C-AD8E-C59574FC4FE1}" type="presOf" srcId="{B86C0CD9-2E7C-46F8-9373-E8F9C905F42A}" destId="{898216E0-7F77-4E6B-BD32-1699D06F0332}" srcOrd="0" destOrd="1" presId="urn:microsoft.com/office/officeart/2005/8/layout/hList6"/>
    <dgm:cxn modelId="{4248F172-14DF-4F70-9722-D10C2AA7906E}" type="presOf" srcId="{6F8D1578-DBA1-4448-A42D-F569A33DA3CF}" destId="{C64C520C-DE06-4422-BBD9-0D73935DB9B3}" srcOrd="0" destOrd="0" presId="urn:microsoft.com/office/officeart/2005/8/layout/hList6"/>
    <dgm:cxn modelId="{BE73C8E9-70D1-4B39-ABF6-439AC7E91D1C}" type="presParOf" srcId="{AA9ED43A-272C-440A-A1ED-0B37CBFC6D2A}" destId="{898216E0-7F77-4E6B-BD32-1699D06F0332}" srcOrd="0" destOrd="0" presId="urn:microsoft.com/office/officeart/2005/8/layout/hList6"/>
    <dgm:cxn modelId="{E1151F6C-4ABD-4C0E-9FFC-7D5995556E3E}" type="presParOf" srcId="{AA9ED43A-272C-440A-A1ED-0B37CBFC6D2A}" destId="{F840114A-EEFA-410A-8569-BA9756D48990}" srcOrd="1" destOrd="0" presId="urn:microsoft.com/office/officeart/2005/8/layout/hList6"/>
    <dgm:cxn modelId="{2076D9F9-D0BF-4E9E-9327-48F97B67BADF}" type="presParOf" srcId="{AA9ED43A-272C-440A-A1ED-0B37CBFC6D2A}" destId="{C64C520C-DE06-4422-BBD9-0D73935DB9B3}"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3D6558-7B7B-4E75-8D22-A87EDB4262B8}" type="doc">
      <dgm:prSet loTypeId="urn:microsoft.com/office/officeart/2005/8/layout/hProcess4" loCatId="process" qsTypeId="urn:microsoft.com/office/officeart/2005/8/quickstyle/simple1" qsCatId="simple" csTypeId="urn:microsoft.com/office/officeart/2005/8/colors/accent1_2" csCatId="accent1" phldr="1"/>
      <dgm:spPr/>
    </dgm:pt>
    <dgm:pt modelId="{D8C6676F-1266-41C6-870D-9BE16680176E}">
      <dgm:prSet phldrT="[Texto]"/>
      <dgm:spPr/>
      <dgm:t>
        <a:bodyPr/>
        <a:lstStyle/>
        <a:p>
          <a:r>
            <a:rPr lang="es-EC" dirty="0" smtClean="0"/>
            <a:t>Antes del 2013</a:t>
          </a:r>
          <a:endParaRPr lang="es-EC" dirty="0"/>
        </a:p>
      </dgm:t>
    </dgm:pt>
    <dgm:pt modelId="{6D9E4DD0-CF2D-4905-BEF3-B991B6DA4828}" type="parTrans" cxnId="{036F9A6F-886E-4C3B-AFC5-B3DE8B56D8D7}">
      <dgm:prSet/>
      <dgm:spPr/>
      <dgm:t>
        <a:bodyPr/>
        <a:lstStyle/>
        <a:p>
          <a:endParaRPr lang="es-EC"/>
        </a:p>
      </dgm:t>
    </dgm:pt>
    <dgm:pt modelId="{B8ED2A2B-61C6-4D78-A138-34A3F00A1068}" type="sibTrans" cxnId="{036F9A6F-886E-4C3B-AFC5-B3DE8B56D8D7}">
      <dgm:prSet/>
      <dgm:spPr/>
      <dgm:t>
        <a:bodyPr/>
        <a:lstStyle/>
        <a:p>
          <a:endParaRPr lang="es-EC"/>
        </a:p>
      </dgm:t>
    </dgm:pt>
    <dgm:pt modelId="{4199B1A3-249B-4FB8-9D9E-6EB396B71F2A}">
      <dgm:prSet phldrT="[Texto]"/>
      <dgm:spPr/>
      <dgm:t>
        <a:bodyPr/>
        <a:lstStyle/>
        <a:p>
          <a:r>
            <a:rPr lang="es-EC" dirty="0" smtClean="0"/>
            <a:t>2013</a:t>
          </a:r>
          <a:endParaRPr lang="es-EC" dirty="0"/>
        </a:p>
      </dgm:t>
    </dgm:pt>
    <dgm:pt modelId="{F67746F1-353D-4A0A-9709-6C44EA46DCA6}" type="parTrans" cxnId="{9DDC9378-575C-4280-BC9D-2A225776DB50}">
      <dgm:prSet/>
      <dgm:spPr/>
      <dgm:t>
        <a:bodyPr/>
        <a:lstStyle/>
        <a:p>
          <a:endParaRPr lang="es-EC"/>
        </a:p>
      </dgm:t>
    </dgm:pt>
    <dgm:pt modelId="{3DB2971F-2063-4331-8B71-3920713CBE54}" type="sibTrans" cxnId="{9DDC9378-575C-4280-BC9D-2A225776DB50}">
      <dgm:prSet/>
      <dgm:spPr/>
      <dgm:t>
        <a:bodyPr/>
        <a:lstStyle/>
        <a:p>
          <a:endParaRPr lang="es-EC"/>
        </a:p>
      </dgm:t>
    </dgm:pt>
    <dgm:pt modelId="{F103DDD5-9CB4-449D-A098-2F1E7340BF14}">
      <dgm:prSet phldrT="[Texto]"/>
      <dgm:spPr/>
      <dgm:t>
        <a:bodyPr/>
        <a:lstStyle/>
        <a:p>
          <a:r>
            <a:rPr lang="es-EC" dirty="0" smtClean="0"/>
            <a:t>Actualidad</a:t>
          </a:r>
          <a:endParaRPr lang="es-EC" dirty="0"/>
        </a:p>
      </dgm:t>
    </dgm:pt>
    <dgm:pt modelId="{55FF6E71-553F-46DF-9133-8B383E46F26C}" type="parTrans" cxnId="{B4C5FC0E-B64E-45B6-B3F3-F13AF509616E}">
      <dgm:prSet/>
      <dgm:spPr/>
      <dgm:t>
        <a:bodyPr/>
        <a:lstStyle/>
        <a:p>
          <a:endParaRPr lang="es-EC"/>
        </a:p>
      </dgm:t>
    </dgm:pt>
    <dgm:pt modelId="{1046D38B-966D-4185-AD33-3B192A53E235}" type="sibTrans" cxnId="{B4C5FC0E-B64E-45B6-B3F3-F13AF509616E}">
      <dgm:prSet/>
      <dgm:spPr/>
      <dgm:t>
        <a:bodyPr/>
        <a:lstStyle/>
        <a:p>
          <a:endParaRPr lang="es-EC"/>
        </a:p>
      </dgm:t>
    </dgm:pt>
    <dgm:pt modelId="{7303D08C-8A58-4B61-8078-FA04A4AB0233}">
      <dgm:prSet/>
      <dgm:spPr/>
      <dgm:t>
        <a:bodyPr/>
        <a:lstStyle/>
        <a:p>
          <a:r>
            <a:rPr lang="es-EC" dirty="0" smtClean="0"/>
            <a:t>Centralizado- Planta Central</a:t>
          </a:r>
          <a:endParaRPr lang="es-EC" dirty="0"/>
        </a:p>
      </dgm:t>
    </dgm:pt>
    <dgm:pt modelId="{81D949FF-C0AA-4717-9D9E-2FE95B9623DB}" type="parTrans" cxnId="{D6BE3B87-2D1E-41F4-BB04-B008596377C0}">
      <dgm:prSet/>
      <dgm:spPr/>
      <dgm:t>
        <a:bodyPr/>
        <a:lstStyle/>
        <a:p>
          <a:endParaRPr lang="es-EC"/>
        </a:p>
      </dgm:t>
    </dgm:pt>
    <dgm:pt modelId="{7B5F246A-C666-4445-9AA3-EFFB01778F11}" type="sibTrans" cxnId="{D6BE3B87-2D1E-41F4-BB04-B008596377C0}">
      <dgm:prSet/>
      <dgm:spPr/>
      <dgm:t>
        <a:bodyPr/>
        <a:lstStyle/>
        <a:p>
          <a:endParaRPr lang="es-EC"/>
        </a:p>
      </dgm:t>
    </dgm:pt>
    <dgm:pt modelId="{B738820E-7FA8-421B-8D83-2FB2D036444A}">
      <dgm:prSet phldrT="[Texto]"/>
      <dgm:spPr/>
      <dgm:t>
        <a:bodyPr/>
        <a:lstStyle/>
        <a:p>
          <a:r>
            <a:rPr lang="es-EC" dirty="0" smtClean="0"/>
            <a:t>Proceso de Desconcentración</a:t>
          </a:r>
          <a:endParaRPr lang="es-EC" dirty="0"/>
        </a:p>
      </dgm:t>
    </dgm:pt>
    <dgm:pt modelId="{05154344-4AA9-41D4-924A-B0EE2158944F}" type="parTrans" cxnId="{6480AACD-16CA-4048-B1AC-61B967DBF4F3}">
      <dgm:prSet/>
      <dgm:spPr/>
      <dgm:t>
        <a:bodyPr/>
        <a:lstStyle/>
        <a:p>
          <a:endParaRPr lang="es-MX"/>
        </a:p>
      </dgm:t>
    </dgm:pt>
    <dgm:pt modelId="{5728E303-3EF7-46C8-959F-5F6DE412ACFC}" type="sibTrans" cxnId="{6480AACD-16CA-4048-B1AC-61B967DBF4F3}">
      <dgm:prSet/>
      <dgm:spPr/>
      <dgm:t>
        <a:bodyPr/>
        <a:lstStyle/>
        <a:p>
          <a:endParaRPr lang="es-MX"/>
        </a:p>
      </dgm:t>
    </dgm:pt>
    <dgm:pt modelId="{5801B569-79E2-4A8B-8421-94FEF273A238}">
      <dgm:prSet phldrT="[Texto]"/>
      <dgm:spPr/>
      <dgm:t>
        <a:bodyPr/>
        <a:lstStyle/>
        <a:p>
          <a:r>
            <a:rPr lang="es-EC" dirty="0" smtClean="0"/>
            <a:t>Distribución 24 Direcciones Provinciales y Planta Central </a:t>
          </a:r>
          <a:endParaRPr lang="es-EC" dirty="0"/>
        </a:p>
      </dgm:t>
    </dgm:pt>
    <dgm:pt modelId="{D23B873F-8A51-4138-BDD3-5421965D8B16}" type="parTrans" cxnId="{69A0E7F3-6A32-48D9-A951-47886FBF96A5}">
      <dgm:prSet/>
      <dgm:spPr/>
      <dgm:t>
        <a:bodyPr/>
        <a:lstStyle/>
        <a:p>
          <a:endParaRPr lang="es-MX"/>
        </a:p>
      </dgm:t>
    </dgm:pt>
    <dgm:pt modelId="{A6942A85-216C-4EAA-BE55-994F37D5ED44}" type="sibTrans" cxnId="{69A0E7F3-6A32-48D9-A951-47886FBF96A5}">
      <dgm:prSet/>
      <dgm:spPr/>
      <dgm:t>
        <a:bodyPr/>
        <a:lstStyle/>
        <a:p>
          <a:endParaRPr lang="es-MX"/>
        </a:p>
      </dgm:t>
    </dgm:pt>
    <dgm:pt modelId="{3B977FBF-D5D3-4497-9240-0F82BEECFF2F}" type="pres">
      <dgm:prSet presAssocID="{2E3D6558-7B7B-4E75-8D22-A87EDB4262B8}" presName="Name0" presStyleCnt="0">
        <dgm:presLayoutVars>
          <dgm:dir/>
          <dgm:animLvl val="lvl"/>
          <dgm:resizeHandles val="exact"/>
        </dgm:presLayoutVars>
      </dgm:prSet>
      <dgm:spPr/>
    </dgm:pt>
    <dgm:pt modelId="{3E680163-886D-4BF3-8C2B-B59A0FA8E5D4}" type="pres">
      <dgm:prSet presAssocID="{2E3D6558-7B7B-4E75-8D22-A87EDB4262B8}" presName="tSp" presStyleCnt="0"/>
      <dgm:spPr/>
    </dgm:pt>
    <dgm:pt modelId="{40FF2B2B-D160-480B-8CA5-DA2DEB92FFDF}" type="pres">
      <dgm:prSet presAssocID="{2E3D6558-7B7B-4E75-8D22-A87EDB4262B8}" presName="bSp" presStyleCnt="0"/>
      <dgm:spPr/>
    </dgm:pt>
    <dgm:pt modelId="{BE7722B1-9100-40F6-8E87-F5425847FC62}" type="pres">
      <dgm:prSet presAssocID="{2E3D6558-7B7B-4E75-8D22-A87EDB4262B8}" presName="process" presStyleCnt="0"/>
      <dgm:spPr/>
    </dgm:pt>
    <dgm:pt modelId="{56DF71D6-882D-4111-BF31-06DD348965F9}" type="pres">
      <dgm:prSet presAssocID="{D8C6676F-1266-41C6-870D-9BE16680176E}" presName="composite1" presStyleCnt="0"/>
      <dgm:spPr/>
    </dgm:pt>
    <dgm:pt modelId="{913E1450-5A46-49F2-961E-4AF91F09AE7F}" type="pres">
      <dgm:prSet presAssocID="{D8C6676F-1266-41C6-870D-9BE16680176E}" presName="dummyNode1" presStyleLbl="node1" presStyleIdx="0" presStyleCnt="3"/>
      <dgm:spPr/>
    </dgm:pt>
    <dgm:pt modelId="{7D509904-FB18-4301-85CB-F3547ACA8342}" type="pres">
      <dgm:prSet presAssocID="{D8C6676F-1266-41C6-870D-9BE16680176E}" presName="childNode1" presStyleLbl="bgAcc1" presStyleIdx="0" presStyleCnt="3">
        <dgm:presLayoutVars>
          <dgm:bulletEnabled val="1"/>
        </dgm:presLayoutVars>
      </dgm:prSet>
      <dgm:spPr/>
      <dgm:t>
        <a:bodyPr/>
        <a:lstStyle/>
        <a:p>
          <a:endParaRPr lang="es-EC"/>
        </a:p>
      </dgm:t>
    </dgm:pt>
    <dgm:pt modelId="{0BA2C4F6-D0E2-4FFD-AD4A-4AC78BD9F8D9}" type="pres">
      <dgm:prSet presAssocID="{D8C6676F-1266-41C6-870D-9BE16680176E}" presName="childNode1tx" presStyleLbl="bgAcc1" presStyleIdx="0" presStyleCnt="3">
        <dgm:presLayoutVars>
          <dgm:bulletEnabled val="1"/>
        </dgm:presLayoutVars>
      </dgm:prSet>
      <dgm:spPr/>
      <dgm:t>
        <a:bodyPr/>
        <a:lstStyle/>
        <a:p>
          <a:endParaRPr lang="es-EC"/>
        </a:p>
      </dgm:t>
    </dgm:pt>
    <dgm:pt modelId="{5F1DE6BC-1C0F-45E8-BDD1-E790B6C20B35}" type="pres">
      <dgm:prSet presAssocID="{D8C6676F-1266-41C6-870D-9BE16680176E}" presName="parentNode1" presStyleLbl="node1" presStyleIdx="0" presStyleCnt="3">
        <dgm:presLayoutVars>
          <dgm:chMax val="1"/>
          <dgm:bulletEnabled val="1"/>
        </dgm:presLayoutVars>
      </dgm:prSet>
      <dgm:spPr/>
      <dgm:t>
        <a:bodyPr/>
        <a:lstStyle/>
        <a:p>
          <a:endParaRPr lang="es-EC"/>
        </a:p>
      </dgm:t>
    </dgm:pt>
    <dgm:pt modelId="{731CC395-7EB4-4910-86C0-9938204B0B0F}" type="pres">
      <dgm:prSet presAssocID="{D8C6676F-1266-41C6-870D-9BE16680176E}" presName="connSite1" presStyleCnt="0"/>
      <dgm:spPr/>
    </dgm:pt>
    <dgm:pt modelId="{EA43AB57-F142-417E-8DE1-626AC0A0CBFB}" type="pres">
      <dgm:prSet presAssocID="{B8ED2A2B-61C6-4D78-A138-34A3F00A1068}" presName="Name9" presStyleLbl="sibTrans2D1" presStyleIdx="0" presStyleCnt="2"/>
      <dgm:spPr/>
      <dgm:t>
        <a:bodyPr/>
        <a:lstStyle/>
        <a:p>
          <a:endParaRPr lang="es-MX"/>
        </a:p>
      </dgm:t>
    </dgm:pt>
    <dgm:pt modelId="{1F3115ED-C301-491E-80FA-CFB370594849}" type="pres">
      <dgm:prSet presAssocID="{4199B1A3-249B-4FB8-9D9E-6EB396B71F2A}" presName="composite2" presStyleCnt="0"/>
      <dgm:spPr/>
    </dgm:pt>
    <dgm:pt modelId="{054D21E3-2C34-442F-BE02-BF40752F9A62}" type="pres">
      <dgm:prSet presAssocID="{4199B1A3-249B-4FB8-9D9E-6EB396B71F2A}" presName="dummyNode2" presStyleLbl="node1" presStyleIdx="0" presStyleCnt="3"/>
      <dgm:spPr/>
    </dgm:pt>
    <dgm:pt modelId="{B5E1FFC7-1D89-453E-8894-B6A4B425A4B0}" type="pres">
      <dgm:prSet presAssocID="{4199B1A3-249B-4FB8-9D9E-6EB396B71F2A}" presName="childNode2" presStyleLbl="bgAcc1" presStyleIdx="1" presStyleCnt="3">
        <dgm:presLayoutVars>
          <dgm:bulletEnabled val="1"/>
        </dgm:presLayoutVars>
      </dgm:prSet>
      <dgm:spPr/>
      <dgm:t>
        <a:bodyPr/>
        <a:lstStyle/>
        <a:p>
          <a:endParaRPr lang="es-EC"/>
        </a:p>
      </dgm:t>
    </dgm:pt>
    <dgm:pt modelId="{E2EA9C6A-AF82-48BD-870F-A34EFA58D0AA}" type="pres">
      <dgm:prSet presAssocID="{4199B1A3-249B-4FB8-9D9E-6EB396B71F2A}" presName="childNode2tx" presStyleLbl="bgAcc1" presStyleIdx="1" presStyleCnt="3">
        <dgm:presLayoutVars>
          <dgm:bulletEnabled val="1"/>
        </dgm:presLayoutVars>
      </dgm:prSet>
      <dgm:spPr/>
      <dgm:t>
        <a:bodyPr/>
        <a:lstStyle/>
        <a:p>
          <a:endParaRPr lang="es-EC"/>
        </a:p>
      </dgm:t>
    </dgm:pt>
    <dgm:pt modelId="{451C3EF5-86CE-4197-A2A1-64C6DB210862}" type="pres">
      <dgm:prSet presAssocID="{4199B1A3-249B-4FB8-9D9E-6EB396B71F2A}" presName="parentNode2" presStyleLbl="node1" presStyleIdx="1" presStyleCnt="3">
        <dgm:presLayoutVars>
          <dgm:chMax val="0"/>
          <dgm:bulletEnabled val="1"/>
        </dgm:presLayoutVars>
      </dgm:prSet>
      <dgm:spPr/>
      <dgm:t>
        <a:bodyPr/>
        <a:lstStyle/>
        <a:p>
          <a:endParaRPr lang="es-MX"/>
        </a:p>
      </dgm:t>
    </dgm:pt>
    <dgm:pt modelId="{1377250C-1A4D-40A8-985C-624E06BD05B5}" type="pres">
      <dgm:prSet presAssocID="{4199B1A3-249B-4FB8-9D9E-6EB396B71F2A}" presName="connSite2" presStyleCnt="0"/>
      <dgm:spPr/>
    </dgm:pt>
    <dgm:pt modelId="{1A6E2673-C19C-4C78-A4B9-CD4B621F6797}" type="pres">
      <dgm:prSet presAssocID="{3DB2971F-2063-4331-8B71-3920713CBE54}" presName="Name18" presStyleLbl="sibTrans2D1" presStyleIdx="1" presStyleCnt="2"/>
      <dgm:spPr/>
      <dgm:t>
        <a:bodyPr/>
        <a:lstStyle/>
        <a:p>
          <a:endParaRPr lang="es-MX"/>
        </a:p>
      </dgm:t>
    </dgm:pt>
    <dgm:pt modelId="{77F5A33D-F4A9-47DD-A67E-AB301A4ED388}" type="pres">
      <dgm:prSet presAssocID="{F103DDD5-9CB4-449D-A098-2F1E7340BF14}" presName="composite1" presStyleCnt="0"/>
      <dgm:spPr/>
    </dgm:pt>
    <dgm:pt modelId="{34BFBCE8-4958-4326-88B3-7762EA67B88F}" type="pres">
      <dgm:prSet presAssocID="{F103DDD5-9CB4-449D-A098-2F1E7340BF14}" presName="dummyNode1" presStyleLbl="node1" presStyleIdx="1" presStyleCnt="3"/>
      <dgm:spPr/>
    </dgm:pt>
    <dgm:pt modelId="{F540D1F5-D597-421F-9A94-096F8FA88B07}" type="pres">
      <dgm:prSet presAssocID="{F103DDD5-9CB4-449D-A098-2F1E7340BF14}" presName="childNode1" presStyleLbl="bgAcc1" presStyleIdx="2" presStyleCnt="3">
        <dgm:presLayoutVars>
          <dgm:bulletEnabled val="1"/>
        </dgm:presLayoutVars>
      </dgm:prSet>
      <dgm:spPr/>
      <dgm:t>
        <a:bodyPr/>
        <a:lstStyle/>
        <a:p>
          <a:endParaRPr lang="es-EC"/>
        </a:p>
      </dgm:t>
    </dgm:pt>
    <dgm:pt modelId="{1B3E32EE-5558-47AD-8CC0-0C1F934557EA}" type="pres">
      <dgm:prSet presAssocID="{F103DDD5-9CB4-449D-A098-2F1E7340BF14}" presName="childNode1tx" presStyleLbl="bgAcc1" presStyleIdx="2" presStyleCnt="3">
        <dgm:presLayoutVars>
          <dgm:bulletEnabled val="1"/>
        </dgm:presLayoutVars>
      </dgm:prSet>
      <dgm:spPr/>
      <dgm:t>
        <a:bodyPr/>
        <a:lstStyle/>
        <a:p>
          <a:endParaRPr lang="es-EC"/>
        </a:p>
      </dgm:t>
    </dgm:pt>
    <dgm:pt modelId="{46097307-089C-4C05-90C0-35669C4B5CE7}" type="pres">
      <dgm:prSet presAssocID="{F103DDD5-9CB4-449D-A098-2F1E7340BF14}" presName="parentNode1" presStyleLbl="node1" presStyleIdx="2" presStyleCnt="3">
        <dgm:presLayoutVars>
          <dgm:chMax val="1"/>
          <dgm:bulletEnabled val="1"/>
        </dgm:presLayoutVars>
      </dgm:prSet>
      <dgm:spPr/>
      <dgm:t>
        <a:bodyPr/>
        <a:lstStyle/>
        <a:p>
          <a:endParaRPr lang="es-MX"/>
        </a:p>
      </dgm:t>
    </dgm:pt>
    <dgm:pt modelId="{A297FA4E-C450-4C4B-BE8D-C53917D73D4F}" type="pres">
      <dgm:prSet presAssocID="{F103DDD5-9CB4-449D-A098-2F1E7340BF14}" presName="connSite1" presStyleCnt="0"/>
      <dgm:spPr/>
    </dgm:pt>
  </dgm:ptLst>
  <dgm:cxnLst>
    <dgm:cxn modelId="{DBA2BFF0-BA1E-44A5-9381-69E21DDC1BDB}" type="presOf" srcId="{B738820E-7FA8-421B-8D83-2FB2D036444A}" destId="{E2EA9C6A-AF82-48BD-870F-A34EFA58D0AA}" srcOrd="1" destOrd="0" presId="urn:microsoft.com/office/officeart/2005/8/layout/hProcess4"/>
    <dgm:cxn modelId="{6480AACD-16CA-4048-B1AC-61B967DBF4F3}" srcId="{4199B1A3-249B-4FB8-9D9E-6EB396B71F2A}" destId="{B738820E-7FA8-421B-8D83-2FB2D036444A}" srcOrd="0" destOrd="0" parTransId="{05154344-4AA9-41D4-924A-B0EE2158944F}" sibTransId="{5728E303-3EF7-46C8-959F-5F6DE412ACFC}"/>
    <dgm:cxn modelId="{036F9A6F-886E-4C3B-AFC5-B3DE8B56D8D7}" srcId="{2E3D6558-7B7B-4E75-8D22-A87EDB4262B8}" destId="{D8C6676F-1266-41C6-870D-9BE16680176E}" srcOrd="0" destOrd="0" parTransId="{6D9E4DD0-CF2D-4905-BEF3-B991B6DA4828}" sibTransId="{B8ED2A2B-61C6-4D78-A138-34A3F00A1068}"/>
    <dgm:cxn modelId="{9DDC9378-575C-4280-BC9D-2A225776DB50}" srcId="{2E3D6558-7B7B-4E75-8D22-A87EDB4262B8}" destId="{4199B1A3-249B-4FB8-9D9E-6EB396B71F2A}" srcOrd="1" destOrd="0" parTransId="{F67746F1-353D-4A0A-9709-6C44EA46DCA6}" sibTransId="{3DB2971F-2063-4331-8B71-3920713CBE54}"/>
    <dgm:cxn modelId="{6EE9DC36-9522-4BA7-9DAC-5E133801FA6F}" type="presOf" srcId="{3DB2971F-2063-4331-8B71-3920713CBE54}" destId="{1A6E2673-C19C-4C78-A4B9-CD4B621F6797}" srcOrd="0" destOrd="0" presId="urn:microsoft.com/office/officeart/2005/8/layout/hProcess4"/>
    <dgm:cxn modelId="{D6BE3B87-2D1E-41F4-BB04-B008596377C0}" srcId="{D8C6676F-1266-41C6-870D-9BE16680176E}" destId="{7303D08C-8A58-4B61-8078-FA04A4AB0233}" srcOrd="0" destOrd="0" parTransId="{81D949FF-C0AA-4717-9D9E-2FE95B9623DB}" sibTransId="{7B5F246A-C666-4445-9AA3-EFFB01778F11}"/>
    <dgm:cxn modelId="{69A0E7F3-6A32-48D9-A951-47886FBF96A5}" srcId="{F103DDD5-9CB4-449D-A098-2F1E7340BF14}" destId="{5801B569-79E2-4A8B-8421-94FEF273A238}" srcOrd="0" destOrd="0" parTransId="{D23B873F-8A51-4138-BDD3-5421965D8B16}" sibTransId="{A6942A85-216C-4EAA-BE55-994F37D5ED44}"/>
    <dgm:cxn modelId="{A7EECF52-4A79-4BDE-8E0C-F276E404879B}" type="presOf" srcId="{F103DDD5-9CB4-449D-A098-2F1E7340BF14}" destId="{46097307-089C-4C05-90C0-35669C4B5CE7}" srcOrd="0" destOrd="0" presId="urn:microsoft.com/office/officeart/2005/8/layout/hProcess4"/>
    <dgm:cxn modelId="{B4C5FC0E-B64E-45B6-B3F3-F13AF509616E}" srcId="{2E3D6558-7B7B-4E75-8D22-A87EDB4262B8}" destId="{F103DDD5-9CB4-449D-A098-2F1E7340BF14}" srcOrd="2" destOrd="0" parTransId="{55FF6E71-553F-46DF-9133-8B383E46F26C}" sibTransId="{1046D38B-966D-4185-AD33-3B192A53E235}"/>
    <dgm:cxn modelId="{91213AD9-6193-4803-B9E1-5DD94CAF0B45}" type="presOf" srcId="{B8ED2A2B-61C6-4D78-A138-34A3F00A1068}" destId="{EA43AB57-F142-417E-8DE1-626AC0A0CBFB}" srcOrd="0" destOrd="0" presId="urn:microsoft.com/office/officeart/2005/8/layout/hProcess4"/>
    <dgm:cxn modelId="{B38A69CF-C30F-4143-BF7A-F6625F4084E7}" type="presOf" srcId="{2E3D6558-7B7B-4E75-8D22-A87EDB4262B8}" destId="{3B977FBF-D5D3-4497-9240-0F82BEECFF2F}" srcOrd="0" destOrd="0" presId="urn:microsoft.com/office/officeart/2005/8/layout/hProcess4"/>
    <dgm:cxn modelId="{33ABFF81-2BA3-42FF-B325-91D5AE50A711}" type="presOf" srcId="{7303D08C-8A58-4B61-8078-FA04A4AB0233}" destId="{0BA2C4F6-D0E2-4FFD-AD4A-4AC78BD9F8D9}" srcOrd="1" destOrd="0" presId="urn:microsoft.com/office/officeart/2005/8/layout/hProcess4"/>
    <dgm:cxn modelId="{BD1CB313-427E-416E-ACA9-4B58B9ABEE16}" type="presOf" srcId="{B738820E-7FA8-421B-8D83-2FB2D036444A}" destId="{B5E1FFC7-1D89-453E-8894-B6A4B425A4B0}" srcOrd="0" destOrd="0" presId="urn:microsoft.com/office/officeart/2005/8/layout/hProcess4"/>
    <dgm:cxn modelId="{052451AB-724B-467A-B146-3D2E8664626A}" type="presOf" srcId="{5801B569-79E2-4A8B-8421-94FEF273A238}" destId="{F540D1F5-D597-421F-9A94-096F8FA88B07}" srcOrd="0" destOrd="0" presId="urn:microsoft.com/office/officeart/2005/8/layout/hProcess4"/>
    <dgm:cxn modelId="{1F014B52-0DFE-491E-A1CD-7D0F966FD24A}" type="presOf" srcId="{5801B569-79E2-4A8B-8421-94FEF273A238}" destId="{1B3E32EE-5558-47AD-8CC0-0C1F934557EA}" srcOrd="1" destOrd="0" presId="urn:microsoft.com/office/officeart/2005/8/layout/hProcess4"/>
    <dgm:cxn modelId="{BFD51FAD-C135-4E8F-B197-3A501EF283F9}" type="presOf" srcId="{D8C6676F-1266-41C6-870D-9BE16680176E}" destId="{5F1DE6BC-1C0F-45E8-BDD1-E790B6C20B35}" srcOrd="0" destOrd="0" presId="urn:microsoft.com/office/officeart/2005/8/layout/hProcess4"/>
    <dgm:cxn modelId="{9848FD0B-1F6E-46AC-9EB4-C5DE6DD304B7}" type="presOf" srcId="{4199B1A3-249B-4FB8-9D9E-6EB396B71F2A}" destId="{451C3EF5-86CE-4197-A2A1-64C6DB210862}" srcOrd="0" destOrd="0" presId="urn:microsoft.com/office/officeart/2005/8/layout/hProcess4"/>
    <dgm:cxn modelId="{C908B6D9-4088-450D-94C0-33D803ECB758}" type="presOf" srcId="{7303D08C-8A58-4B61-8078-FA04A4AB0233}" destId="{7D509904-FB18-4301-85CB-F3547ACA8342}" srcOrd="0" destOrd="0" presId="urn:microsoft.com/office/officeart/2005/8/layout/hProcess4"/>
    <dgm:cxn modelId="{C1EFE1A1-0EC7-4A09-B1A2-FD6D85309CC3}" type="presParOf" srcId="{3B977FBF-D5D3-4497-9240-0F82BEECFF2F}" destId="{3E680163-886D-4BF3-8C2B-B59A0FA8E5D4}" srcOrd="0" destOrd="0" presId="urn:microsoft.com/office/officeart/2005/8/layout/hProcess4"/>
    <dgm:cxn modelId="{726AA1ED-96C2-4661-9D3F-337D2A7DFC2B}" type="presParOf" srcId="{3B977FBF-D5D3-4497-9240-0F82BEECFF2F}" destId="{40FF2B2B-D160-480B-8CA5-DA2DEB92FFDF}" srcOrd="1" destOrd="0" presId="urn:microsoft.com/office/officeart/2005/8/layout/hProcess4"/>
    <dgm:cxn modelId="{B3474773-9E54-413D-8C7F-CBD14A53B393}" type="presParOf" srcId="{3B977FBF-D5D3-4497-9240-0F82BEECFF2F}" destId="{BE7722B1-9100-40F6-8E87-F5425847FC62}" srcOrd="2" destOrd="0" presId="urn:microsoft.com/office/officeart/2005/8/layout/hProcess4"/>
    <dgm:cxn modelId="{B29CBC42-152E-431F-BFBB-1F842B053B66}" type="presParOf" srcId="{BE7722B1-9100-40F6-8E87-F5425847FC62}" destId="{56DF71D6-882D-4111-BF31-06DD348965F9}" srcOrd="0" destOrd="0" presId="urn:microsoft.com/office/officeart/2005/8/layout/hProcess4"/>
    <dgm:cxn modelId="{235CB2E9-083E-4CA5-8070-23D56CE50FA2}" type="presParOf" srcId="{56DF71D6-882D-4111-BF31-06DD348965F9}" destId="{913E1450-5A46-49F2-961E-4AF91F09AE7F}" srcOrd="0" destOrd="0" presId="urn:microsoft.com/office/officeart/2005/8/layout/hProcess4"/>
    <dgm:cxn modelId="{0ED0CD82-9BB1-441C-9B26-8DE81CFB1768}" type="presParOf" srcId="{56DF71D6-882D-4111-BF31-06DD348965F9}" destId="{7D509904-FB18-4301-85CB-F3547ACA8342}" srcOrd="1" destOrd="0" presId="urn:microsoft.com/office/officeart/2005/8/layout/hProcess4"/>
    <dgm:cxn modelId="{3C96ECA9-332F-4AEE-9C34-0D16B643AAA5}" type="presParOf" srcId="{56DF71D6-882D-4111-BF31-06DD348965F9}" destId="{0BA2C4F6-D0E2-4FFD-AD4A-4AC78BD9F8D9}" srcOrd="2" destOrd="0" presId="urn:microsoft.com/office/officeart/2005/8/layout/hProcess4"/>
    <dgm:cxn modelId="{62A93970-5EE9-49BD-BEE1-2DDA09FA2410}" type="presParOf" srcId="{56DF71D6-882D-4111-BF31-06DD348965F9}" destId="{5F1DE6BC-1C0F-45E8-BDD1-E790B6C20B35}" srcOrd="3" destOrd="0" presId="urn:microsoft.com/office/officeart/2005/8/layout/hProcess4"/>
    <dgm:cxn modelId="{66813EF4-FA88-44BD-82F9-54BD87022FBA}" type="presParOf" srcId="{56DF71D6-882D-4111-BF31-06DD348965F9}" destId="{731CC395-7EB4-4910-86C0-9938204B0B0F}" srcOrd="4" destOrd="0" presId="urn:microsoft.com/office/officeart/2005/8/layout/hProcess4"/>
    <dgm:cxn modelId="{BA2D75B3-9E6B-477F-ACC7-AEDAF45B805C}" type="presParOf" srcId="{BE7722B1-9100-40F6-8E87-F5425847FC62}" destId="{EA43AB57-F142-417E-8DE1-626AC0A0CBFB}" srcOrd="1" destOrd="0" presId="urn:microsoft.com/office/officeart/2005/8/layout/hProcess4"/>
    <dgm:cxn modelId="{DE0625A6-193A-442A-937A-C13BFF25D579}" type="presParOf" srcId="{BE7722B1-9100-40F6-8E87-F5425847FC62}" destId="{1F3115ED-C301-491E-80FA-CFB370594849}" srcOrd="2" destOrd="0" presId="urn:microsoft.com/office/officeart/2005/8/layout/hProcess4"/>
    <dgm:cxn modelId="{C47A2593-E9D2-49AC-B56C-F27632CA9A7A}" type="presParOf" srcId="{1F3115ED-C301-491E-80FA-CFB370594849}" destId="{054D21E3-2C34-442F-BE02-BF40752F9A62}" srcOrd="0" destOrd="0" presId="urn:microsoft.com/office/officeart/2005/8/layout/hProcess4"/>
    <dgm:cxn modelId="{CD59DB33-F3E5-45ED-99C5-51763E6675D2}" type="presParOf" srcId="{1F3115ED-C301-491E-80FA-CFB370594849}" destId="{B5E1FFC7-1D89-453E-8894-B6A4B425A4B0}" srcOrd="1" destOrd="0" presId="urn:microsoft.com/office/officeart/2005/8/layout/hProcess4"/>
    <dgm:cxn modelId="{F500D84B-5D2F-49D1-90EA-33CCDA2A4079}" type="presParOf" srcId="{1F3115ED-C301-491E-80FA-CFB370594849}" destId="{E2EA9C6A-AF82-48BD-870F-A34EFA58D0AA}" srcOrd="2" destOrd="0" presId="urn:microsoft.com/office/officeart/2005/8/layout/hProcess4"/>
    <dgm:cxn modelId="{B46AE444-6247-4E48-B466-23EB3CDC0D81}" type="presParOf" srcId="{1F3115ED-C301-491E-80FA-CFB370594849}" destId="{451C3EF5-86CE-4197-A2A1-64C6DB210862}" srcOrd="3" destOrd="0" presId="urn:microsoft.com/office/officeart/2005/8/layout/hProcess4"/>
    <dgm:cxn modelId="{9F507EAB-50D9-4B14-B15F-41942D6FAF1D}" type="presParOf" srcId="{1F3115ED-C301-491E-80FA-CFB370594849}" destId="{1377250C-1A4D-40A8-985C-624E06BD05B5}" srcOrd="4" destOrd="0" presId="urn:microsoft.com/office/officeart/2005/8/layout/hProcess4"/>
    <dgm:cxn modelId="{829A73B2-D6C1-4967-ADAF-7AC89B7281A3}" type="presParOf" srcId="{BE7722B1-9100-40F6-8E87-F5425847FC62}" destId="{1A6E2673-C19C-4C78-A4B9-CD4B621F6797}" srcOrd="3" destOrd="0" presId="urn:microsoft.com/office/officeart/2005/8/layout/hProcess4"/>
    <dgm:cxn modelId="{12257CAA-FE4F-4064-86DB-9CC36190FA22}" type="presParOf" srcId="{BE7722B1-9100-40F6-8E87-F5425847FC62}" destId="{77F5A33D-F4A9-47DD-A67E-AB301A4ED388}" srcOrd="4" destOrd="0" presId="urn:microsoft.com/office/officeart/2005/8/layout/hProcess4"/>
    <dgm:cxn modelId="{F74CC695-67B6-4595-8843-365B2A30827D}" type="presParOf" srcId="{77F5A33D-F4A9-47DD-A67E-AB301A4ED388}" destId="{34BFBCE8-4958-4326-88B3-7762EA67B88F}" srcOrd="0" destOrd="0" presId="urn:microsoft.com/office/officeart/2005/8/layout/hProcess4"/>
    <dgm:cxn modelId="{B213842F-9EDA-4018-A877-13F9615A893D}" type="presParOf" srcId="{77F5A33D-F4A9-47DD-A67E-AB301A4ED388}" destId="{F540D1F5-D597-421F-9A94-096F8FA88B07}" srcOrd="1" destOrd="0" presId="urn:microsoft.com/office/officeart/2005/8/layout/hProcess4"/>
    <dgm:cxn modelId="{8C96B692-9877-4781-ADFE-C77184FE0276}" type="presParOf" srcId="{77F5A33D-F4A9-47DD-A67E-AB301A4ED388}" destId="{1B3E32EE-5558-47AD-8CC0-0C1F934557EA}" srcOrd="2" destOrd="0" presId="urn:microsoft.com/office/officeart/2005/8/layout/hProcess4"/>
    <dgm:cxn modelId="{FC7FA433-6B3B-4A30-9C3E-B0D333735548}" type="presParOf" srcId="{77F5A33D-F4A9-47DD-A67E-AB301A4ED388}" destId="{46097307-089C-4C05-90C0-35669C4B5CE7}" srcOrd="3" destOrd="0" presId="urn:microsoft.com/office/officeart/2005/8/layout/hProcess4"/>
    <dgm:cxn modelId="{7D4BD8C3-310B-42A7-952A-CC7E689AF842}" type="presParOf" srcId="{77F5A33D-F4A9-47DD-A67E-AB301A4ED388}" destId="{A297FA4E-C450-4C4B-BE8D-C53917D73D4F}"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0B7513-F417-43EE-904A-30B08385CE2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EC"/>
        </a:p>
      </dgm:t>
    </dgm:pt>
    <dgm:pt modelId="{AA52DF8F-BE0B-4A56-9448-E4B4BD3372E0}">
      <dgm:prSet phldrT="[Texto]"/>
      <dgm:spPr/>
      <dgm:t>
        <a:bodyPr/>
        <a:lstStyle/>
        <a:p>
          <a:r>
            <a:rPr lang="es-EC" dirty="0" smtClean="0"/>
            <a:t>INPUTS</a:t>
          </a:r>
          <a:endParaRPr lang="es-EC" dirty="0"/>
        </a:p>
      </dgm:t>
    </dgm:pt>
    <dgm:pt modelId="{DC99A67E-149A-4D3F-BC2D-77F49F382FF2}" type="parTrans" cxnId="{97D5E023-09DB-48B7-B5AE-48C5D7E5AE26}">
      <dgm:prSet/>
      <dgm:spPr/>
      <dgm:t>
        <a:bodyPr/>
        <a:lstStyle/>
        <a:p>
          <a:endParaRPr lang="es-EC"/>
        </a:p>
      </dgm:t>
    </dgm:pt>
    <dgm:pt modelId="{FB151120-95D2-49EC-A9EF-B38689340A40}" type="sibTrans" cxnId="{97D5E023-09DB-48B7-B5AE-48C5D7E5AE26}">
      <dgm:prSet/>
      <dgm:spPr/>
      <dgm:t>
        <a:bodyPr/>
        <a:lstStyle/>
        <a:p>
          <a:endParaRPr lang="es-EC"/>
        </a:p>
      </dgm:t>
    </dgm:pt>
    <dgm:pt modelId="{BCD19A47-F873-42AB-9E54-86A2D20EFFC9}">
      <dgm:prSet phldrT="[Texto]"/>
      <dgm:spPr/>
      <dgm:t>
        <a:bodyPr/>
        <a:lstStyle/>
        <a:p>
          <a:r>
            <a:rPr lang="es-EC" dirty="0" smtClean="0"/>
            <a:t>Número de Jueces </a:t>
          </a:r>
          <a:endParaRPr lang="es-EC" dirty="0"/>
        </a:p>
      </dgm:t>
    </dgm:pt>
    <dgm:pt modelId="{254C6D70-CCE5-4DFE-8320-093A8EB4E675}" type="parTrans" cxnId="{DB1C8E73-C7AB-40E8-8C11-A0DEF2705870}">
      <dgm:prSet/>
      <dgm:spPr/>
      <dgm:t>
        <a:bodyPr/>
        <a:lstStyle/>
        <a:p>
          <a:endParaRPr lang="es-EC"/>
        </a:p>
      </dgm:t>
    </dgm:pt>
    <dgm:pt modelId="{843E1429-8D7C-4344-92B4-96106D7F62F1}" type="sibTrans" cxnId="{DB1C8E73-C7AB-40E8-8C11-A0DEF2705870}">
      <dgm:prSet/>
      <dgm:spPr/>
      <dgm:t>
        <a:bodyPr/>
        <a:lstStyle/>
        <a:p>
          <a:endParaRPr lang="es-EC"/>
        </a:p>
      </dgm:t>
    </dgm:pt>
    <dgm:pt modelId="{89CE8F1B-18AB-47ED-8337-17A8AD100403}">
      <dgm:prSet phldrT="[Texto]"/>
      <dgm:spPr/>
      <dgm:t>
        <a:bodyPr/>
        <a:lstStyle/>
        <a:p>
          <a:r>
            <a:rPr lang="es-EC" dirty="0" smtClean="0"/>
            <a:t>Número de Administrativos</a:t>
          </a:r>
          <a:endParaRPr lang="es-EC" dirty="0"/>
        </a:p>
      </dgm:t>
    </dgm:pt>
    <dgm:pt modelId="{5393689A-4AFD-4982-B73F-F19FF94D4D37}" type="parTrans" cxnId="{E15080A7-AF71-4E10-9752-A4A5101CB322}">
      <dgm:prSet/>
      <dgm:spPr/>
      <dgm:t>
        <a:bodyPr/>
        <a:lstStyle/>
        <a:p>
          <a:endParaRPr lang="es-EC"/>
        </a:p>
      </dgm:t>
    </dgm:pt>
    <dgm:pt modelId="{A6D266D9-8C0A-417A-991A-3E9836A86187}" type="sibTrans" cxnId="{E15080A7-AF71-4E10-9752-A4A5101CB322}">
      <dgm:prSet/>
      <dgm:spPr/>
      <dgm:t>
        <a:bodyPr/>
        <a:lstStyle/>
        <a:p>
          <a:endParaRPr lang="es-EC"/>
        </a:p>
      </dgm:t>
    </dgm:pt>
    <dgm:pt modelId="{B5E7DAA4-4C41-4ADC-8AD8-EEFEBD11A602}">
      <dgm:prSet phldrT="[Texto]"/>
      <dgm:spPr/>
      <dgm:t>
        <a:bodyPr/>
        <a:lstStyle/>
        <a:p>
          <a:r>
            <a:rPr lang="es-EC" dirty="0" smtClean="0"/>
            <a:t>OUTPUTS</a:t>
          </a:r>
          <a:endParaRPr lang="es-EC" dirty="0"/>
        </a:p>
      </dgm:t>
    </dgm:pt>
    <dgm:pt modelId="{DBD3A717-1660-40B6-A2E9-F0B634B907A9}" type="parTrans" cxnId="{5A754192-C0F8-4FAD-A886-24636DAFD3F0}">
      <dgm:prSet/>
      <dgm:spPr/>
      <dgm:t>
        <a:bodyPr/>
        <a:lstStyle/>
        <a:p>
          <a:endParaRPr lang="es-EC"/>
        </a:p>
      </dgm:t>
    </dgm:pt>
    <dgm:pt modelId="{DCBBDF79-280B-43B7-897A-D97CB13C9999}" type="sibTrans" cxnId="{5A754192-C0F8-4FAD-A886-24636DAFD3F0}">
      <dgm:prSet/>
      <dgm:spPr/>
      <dgm:t>
        <a:bodyPr/>
        <a:lstStyle/>
        <a:p>
          <a:endParaRPr lang="es-EC"/>
        </a:p>
      </dgm:t>
    </dgm:pt>
    <dgm:pt modelId="{3521D6D5-8A85-458C-96A3-59A396E795F1}">
      <dgm:prSet phldrT="[Texto]"/>
      <dgm:spPr/>
      <dgm:t>
        <a:bodyPr/>
        <a:lstStyle/>
        <a:p>
          <a:r>
            <a:rPr lang="es-EC" dirty="0" smtClean="0"/>
            <a:t>Número de Causas Judiciales Resueltas Civil - Penal</a:t>
          </a:r>
          <a:endParaRPr lang="es-EC" dirty="0"/>
        </a:p>
      </dgm:t>
    </dgm:pt>
    <dgm:pt modelId="{C4288D77-BB30-424B-A6B6-57961C3CB462}" type="parTrans" cxnId="{53FE0E69-23D0-49CA-8698-AE5A5D073545}">
      <dgm:prSet/>
      <dgm:spPr/>
      <dgm:t>
        <a:bodyPr/>
        <a:lstStyle/>
        <a:p>
          <a:endParaRPr lang="es-EC"/>
        </a:p>
      </dgm:t>
    </dgm:pt>
    <dgm:pt modelId="{B9CBD072-94A1-40AA-A173-CA81F8865C92}" type="sibTrans" cxnId="{53FE0E69-23D0-49CA-8698-AE5A5D073545}">
      <dgm:prSet/>
      <dgm:spPr/>
      <dgm:t>
        <a:bodyPr/>
        <a:lstStyle/>
        <a:p>
          <a:endParaRPr lang="es-EC"/>
        </a:p>
      </dgm:t>
    </dgm:pt>
    <dgm:pt modelId="{F1B2E893-1321-48B5-BA22-CD0495E1F2A5}">
      <dgm:prSet phldrT="[Texto]"/>
      <dgm:spPr/>
      <dgm:t>
        <a:bodyPr/>
        <a:lstStyle/>
        <a:p>
          <a:r>
            <a:rPr lang="es-EC" dirty="0" smtClean="0"/>
            <a:t>Número de Causas Judiciales Resultas Laboral</a:t>
          </a:r>
          <a:endParaRPr lang="es-EC" dirty="0"/>
        </a:p>
      </dgm:t>
    </dgm:pt>
    <dgm:pt modelId="{2931BD24-7EA7-49FF-8FF7-1DD30AF41BBA}" type="parTrans" cxnId="{BD18B6E9-3B79-4267-BF44-A5A4307FC7D4}">
      <dgm:prSet/>
      <dgm:spPr/>
      <dgm:t>
        <a:bodyPr/>
        <a:lstStyle/>
        <a:p>
          <a:endParaRPr lang="es-EC"/>
        </a:p>
      </dgm:t>
    </dgm:pt>
    <dgm:pt modelId="{F2E95051-BA5D-4CC4-9018-936415C009B7}" type="sibTrans" cxnId="{BD18B6E9-3B79-4267-BF44-A5A4307FC7D4}">
      <dgm:prSet/>
      <dgm:spPr/>
      <dgm:t>
        <a:bodyPr/>
        <a:lstStyle/>
        <a:p>
          <a:endParaRPr lang="es-EC"/>
        </a:p>
      </dgm:t>
    </dgm:pt>
    <dgm:pt modelId="{8A50C3EF-2A9F-4C29-A4FA-9BDAAFF3B41D}" type="pres">
      <dgm:prSet presAssocID="{7D0B7513-F417-43EE-904A-30B08385CE2F}" presName="Name0" presStyleCnt="0">
        <dgm:presLayoutVars>
          <dgm:dir/>
          <dgm:animLvl val="lvl"/>
          <dgm:resizeHandles/>
        </dgm:presLayoutVars>
      </dgm:prSet>
      <dgm:spPr/>
      <dgm:t>
        <a:bodyPr/>
        <a:lstStyle/>
        <a:p>
          <a:endParaRPr lang="es-MX"/>
        </a:p>
      </dgm:t>
    </dgm:pt>
    <dgm:pt modelId="{68F3D80F-4F1F-474D-A15F-1A647707DC36}" type="pres">
      <dgm:prSet presAssocID="{AA52DF8F-BE0B-4A56-9448-E4B4BD3372E0}" presName="linNode" presStyleCnt="0"/>
      <dgm:spPr/>
    </dgm:pt>
    <dgm:pt modelId="{588F95EF-6F6D-481F-85C2-FDE57A8FE564}" type="pres">
      <dgm:prSet presAssocID="{AA52DF8F-BE0B-4A56-9448-E4B4BD3372E0}" presName="parentShp" presStyleLbl="node1" presStyleIdx="0" presStyleCnt="2">
        <dgm:presLayoutVars>
          <dgm:bulletEnabled val="1"/>
        </dgm:presLayoutVars>
      </dgm:prSet>
      <dgm:spPr/>
      <dgm:t>
        <a:bodyPr/>
        <a:lstStyle/>
        <a:p>
          <a:endParaRPr lang="es-EC"/>
        </a:p>
      </dgm:t>
    </dgm:pt>
    <dgm:pt modelId="{52838395-2425-404A-A4B3-96843517F710}" type="pres">
      <dgm:prSet presAssocID="{AA52DF8F-BE0B-4A56-9448-E4B4BD3372E0}" presName="childShp" presStyleLbl="bgAccFollowNode1" presStyleIdx="0" presStyleCnt="2">
        <dgm:presLayoutVars>
          <dgm:bulletEnabled val="1"/>
        </dgm:presLayoutVars>
      </dgm:prSet>
      <dgm:spPr/>
      <dgm:t>
        <a:bodyPr/>
        <a:lstStyle/>
        <a:p>
          <a:endParaRPr lang="es-EC"/>
        </a:p>
      </dgm:t>
    </dgm:pt>
    <dgm:pt modelId="{95FBA975-F274-4484-8B05-AEA38A369013}" type="pres">
      <dgm:prSet presAssocID="{FB151120-95D2-49EC-A9EF-B38689340A40}" presName="spacing" presStyleCnt="0"/>
      <dgm:spPr/>
    </dgm:pt>
    <dgm:pt modelId="{A669D110-902A-4F44-98FA-E45ADEBA2D26}" type="pres">
      <dgm:prSet presAssocID="{B5E7DAA4-4C41-4ADC-8AD8-EEFEBD11A602}" presName="linNode" presStyleCnt="0"/>
      <dgm:spPr/>
    </dgm:pt>
    <dgm:pt modelId="{0307331D-DBC1-4EE8-AD93-137BB9F0847C}" type="pres">
      <dgm:prSet presAssocID="{B5E7DAA4-4C41-4ADC-8AD8-EEFEBD11A602}" presName="parentShp" presStyleLbl="node1" presStyleIdx="1" presStyleCnt="2">
        <dgm:presLayoutVars>
          <dgm:bulletEnabled val="1"/>
        </dgm:presLayoutVars>
      </dgm:prSet>
      <dgm:spPr/>
      <dgm:t>
        <a:bodyPr/>
        <a:lstStyle/>
        <a:p>
          <a:endParaRPr lang="es-MX"/>
        </a:p>
      </dgm:t>
    </dgm:pt>
    <dgm:pt modelId="{BACE50D4-21BD-423C-A19B-1B3FA9C7727F}" type="pres">
      <dgm:prSet presAssocID="{B5E7DAA4-4C41-4ADC-8AD8-EEFEBD11A602}" presName="childShp" presStyleLbl="bgAccFollowNode1" presStyleIdx="1" presStyleCnt="2">
        <dgm:presLayoutVars>
          <dgm:bulletEnabled val="1"/>
        </dgm:presLayoutVars>
      </dgm:prSet>
      <dgm:spPr/>
      <dgm:t>
        <a:bodyPr/>
        <a:lstStyle/>
        <a:p>
          <a:endParaRPr lang="es-EC"/>
        </a:p>
      </dgm:t>
    </dgm:pt>
  </dgm:ptLst>
  <dgm:cxnLst>
    <dgm:cxn modelId="{9295B9AA-93F5-4218-84B0-C6B144E0B5EB}" type="presOf" srcId="{89CE8F1B-18AB-47ED-8337-17A8AD100403}" destId="{52838395-2425-404A-A4B3-96843517F710}" srcOrd="0" destOrd="1" presId="urn:microsoft.com/office/officeart/2005/8/layout/vList6"/>
    <dgm:cxn modelId="{B0DF6DB7-848E-45A2-8386-2BE19166B84A}" type="presOf" srcId="{F1B2E893-1321-48B5-BA22-CD0495E1F2A5}" destId="{BACE50D4-21BD-423C-A19B-1B3FA9C7727F}" srcOrd="0" destOrd="1" presId="urn:microsoft.com/office/officeart/2005/8/layout/vList6"/>
    <dgm:cxn modelId="{6B21DBE2-AC16-453A-9F92-AC053382D143}" type="presOf" srcId="{B5E7DAA4-4C41-4ADC-8AD8-EEFEBD11A602}" destId="{0307331D-DBC1-4EE8-AD93-137BB9F0847C}" srcOrd="0" destOrd="0" presId="urn:microsoft.com/office/officeart/2005/8/layout/vList6"/>
    <dgm:cxn modelId="{1DCE45C1-A46B-4936-BEEF-B90DC26786CD}" type="presOf" srcId="{7D0B7513-F417-43EE-904A-30B08385CE2F}" destId="{8A50C3EF-2A9F-4C29-A4FA-9BDAAFF3B41D}" srcOrd="0" destOrd="0" presId="urn:microsoft.com/office/officeart/2005/8/layout/vList6"/>
    <dgm:cxn modelId="{98B78806-AFB4-46B1-9103-D4DA907DB467}" type="presOf" srcId="{BCD19A47-F873-42AB-9E54-86A2D20EFFC9}" destId="{52838395-2425-404A-A4B3-96843517F710}" srcOrd="0" destOrd="0" presId="urn:microsoft.com/office/officeart/2005/8/layout/vList6"/>
    <dgm:cxn modelId="{97D5E023-09DB-48B7-B5AE-48C5D7E5AE26}" srcId="{7D0B7513-F417-43EE-904A-30B08385CE2F}" destId="{AA52DF8F-BE0B-4A56-9448-E4B4BD3372E0}" srcOrd="0" destOrd="0" parTransId="{DC99A67E-149A-4D3F-BC2D-77F49F382FF2}" sibTransId="{FB151120-95D2-49EC-A9EF-B38689340A40}"/>
    <dgm:cxn modelId="{53FE0E69-23D0-49CA-8698-AE5A5D073545}" srcId="{B5E7DAA4-4C41-4ADC-8AD8-EEFEBD11A602}" destId="{3521D6D5-8A85-458C-96A3-59A396E795F1}" srcOrd="0" destOrd="0" parTransId="{C4288D77-BB30-424B-A6B6-57961C3CB462}" sibTransId="{B9CBD072-94A1-40AA-A173-CA81F8865C92}"/>
    <dgm:cxn modelId="{E8F5B960-171F-45EE-8DBD-62FBD7B71161}" type="presOf" srcId="{3521D6D5-8A85-458C-96A3-59A396E795F1}" destId="{BACE50D4-21BD-423C-A19B-1B3FA9C7727F}" srcOrd="0" destOrd="0" presId="urn:microsoft.com/office/officeart/2005/8/layout/vList6"/>
    <dgm:cxn modelId="{B8BAB7AD-DE22-4B99-BD87-61EF11DFE428}" type="presOf" srcId="{AA52DF8F-BE0B-4A56-9448-E4B4BD3372E0}" destId="{588F95EF-6F6D-481F-85C2-FDE57A8FE564}" srcOrd="0" destOrd="0" presId="urn:microsoft.com/office/officeart/2005/8/layout/vList6"/>
    <dgm:cxn modelId="{DB1C8E73-C7AB-40E8-8C11-A0DEF2705870}" srcId="{AA52DF8F-BE0B-4A56-9448-E4B4BD3372E0}" destId="{BCD19A47-F873-42AB-9E54-86A2D20EFFC9}" srcOrd="0" destOrd="0" parTransId="{254C6D70-CCE5-4DFE-8320-093A8EB4E675}" sibTransId="{843E1429-8D7C-4344-92B4-96106D7F62F1}"/>
    <dgm:cxn modelId="{BD18B6E9-3B79-4267-BF44-A5A4307FC7D4}" srcId="{B5E7DAA4-4C41-4ADC-8AD8-EEFEBD11A602}" destId="{F1B2E893-1321-48B5-BA22-CD0495E1F2A5}" srcOrd="1" destOrd="0" parTransId="{2931BD24-7EA7-49FF-8FF7-1DD30AF41BBA}" sibTransId="{F2E95051-BA5D-4CC4-9018-936415C009B7}"/>
    <dgm:cxn modelId="{5A754192-C0F8-4FAD-A886-24636DAFD3F0}" srcId="{7D0B7513-F417-43EE-904A-30B08385CE2F}" destId="{B5E7DAA4-4C41-4ADC-8AD8-EEFEBD11A602}" srcOrd="1" destOrd="0" parTransId="{DBD3A717-1660-40B6-A2E9-F0B634B907A9}" sibTransId="{DCBBDF79-280B-43B7-897A-D97CB13C9999}"/>
    <dgm:cxn modelId="{E15080A7-AF71-4E10-9752-A4A5101CB322}" srcId="{AA52DF8F-BE0B-4A56-9448-E4B4BD3372E0}" destId="{89CE8F1B-18AB-47ED-8337-17A8AD100403}" srcOrd="1" destOrd="0" parTransId="{5393689A-4AFD-4982-B73F-F19FF94D4D37}" sibTransId="{A6D266D9-8C0A-417A-991A-3E9836A86187}"/>
    <dgm:cxn modelId="{6F0CB141-18B8-44F8-8380-B35D17890AE5}" type="presParOf" srcId="{8A50C3EF-2A9F-4C29-A4FA-9BDAAFF3B41D}" destId="{68F3D80F-4F1F-474D-A15F-1A647707DC36}" srcOrd="0" destOrd="0" presId="urn:microsoft.com/office/officeart/2005/8/layout/vList6"/>
    <dgm:cxn modelId="{0D53DB4E-9E8F-40DA-9D4C-9CE97B5B7416}" type="presParOf" srcId="{68F3D80F-4F1F-474D-A15F-1A647707DC36}" destId="{588F95EF-6F6D-481F-85C2-FDE57A8FE564}" srcOrd="0" destOrd="0" presId="urn:microsoft.com/office/officeart/2005/8/layout/vList6"/>
    <dgm:cxn modelId="{DACBD474-4E68-4640-9950-213EA4B7A575}" type="presParOf" srcId="{68F3D80F-4F1F-474D-A15F-1A647707DC36}" destId="{52838395-2425-404A-A4B3-96843517F710}" srcOrd="1" destOrd="0" presId="urn:microsoft.com/office/officeart/2005/8/layout/vList6"/>
    <dgm:cxn modelId="{14951EF3-63A5-47EB-9854-B5EFBFEC204B}" type="presParOf" srcId="{8A50C3EF-2A9F-4C29-A4FA-9BDAAFF3B41D}" destId="{95FBA975-F274-4484-8B05-AEA38A369013}" srcOrd="1" destOrd="0" presId="urn:microsoft.com/office/officeart/2005/8/layout/vList6"/>
    <dgm:cxn modelId="{340CB635-6E6C-4971-8517-507A052ACBC9}" type="presParOf" srcId="{8A50C3EF-2A9F-4C29-A4FA-9BDAAFF3B41D}" destId="{A669D110-902A-4F44-98FA-E45ADEBA2D26}" srcOrd="2" destOrd="0" presId="urn:microsoft.com/office/officeart/2005/8/layout/vList6"/>
    <dgm:cxn modelId="{0401EF09-5336-4786-8B1A-5A4438EA40CA}" type="presParOf" srcId="{A669D110-902A-4F44-98FA-E45ADEBA2D26}" destId="{0307331D-DBC1-4EE8-AD93-137BB9F0847C}" srcOrd="0" destOrd="0" presId="urn:microsoft.com/office/officeart/2005/8/layout/vList6"/>
    <dgm:cxn modelId="{ACDF92D8-AEB6-428C-B3BD-51DB390C8331}" type="presParOf" srcId="{A669D110-902A-4F44-98FA-E45ADEBA2D26}" destId="{BACE50D4-21BD-423C-A19B-1B3FA9C7727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0113EE-4BFA-4619-A8BA-78C828493F8E}">
      <dsp:nvSpPr>
        <dsp:cNvPr id="0" name=""/>
        <dsp:cNvSpPr/>
      </dsp:nvSpPr>
      <dsp:spPr>
        <a:xfrm>
          <a:off x="346837" y="2925044"/>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Función Judicial</a:t>
          </a:r>
          <a:endParaRPr lang="es-EC" sz="1700" kern="1200" dirty="0"/>
        </a:p>
      </dsp:txBody>
      <dsp:txXfrm>
        <a:off x="376632" y="2954839"/>
        <a:ext cx="1974952" cy="957681"/>
      </dsp:txXfrm>
    </dsp:sp>
    <dsp:sp modelId="{0DCF49B0-1867-4313-A640-096A9B03CF7A}">
      <dsp:nvSpPr>
        <dsp:cNvPr id="0" name=""/>
        <dsp:cNvSpPr/>
      </dsp:nvSpPr>
      <dsp:spPr>
        <a:xfrm rot="18289469">
          <a:off x="2075744" y="2830841"/>
          <a:ext cx="1425087" cy="35815"/>
        </a:xfrm>
        <a:custGeom>
          <a:avLst/>
          <a:gdLst/>
          <a:ahLst/>
          <a:cxnLst/>
          <a:rect l="0" t="0" r="0" b="0"/>
          <a:pathLst>
            <a:path>
              <a:moveTo>
                <a:pt x="0" y="17907"/>
              </a:moveTo>
              <a:lnTo>
                <a:pt x="1425087" y="1790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C" sz="500" kern="1200"/>
        </a:p>
      </dsp:txBody>
      <dsp:txXfrm>
        <a:off x="2752661" y="2813122"/>
        <a:ext cx="71254" cy="71254"/>
      </dsp:txXfrm>
    </dsp:sp>
    <dsp:sp modelId="{9202FA3F-8AC5-46C8-9571-4197886E3305}">
      <dsp:nvSpPr>
        <dsp:cNvPr id="0" name=""/>
        <dsp:cNvSpPr/>
      </dsp:nvSpPr>
      <dsp:spPr>
        <a:xfrm>
          <a:off x="3195196" y="1755182"/>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Órganos Jurisdiccionales</a:t>
          </a:r>
          <a:endParaRPr lang="es-EC" sz="1700" kern="1200" dirty="0"/>
        </a:p>
      </dsp:txBody>
      <dsp:txXfrm>
        <a:off x="3224991" y="1784977"/>
        <a:ext cx="1974952" cy="957681"/>
      </dsp:txXfrm>
    </dsp:sp>
    <dsp:sp modelId="{833AE71F-9387-4F3B-A165-FD7A1107D34B}">
      <dsp:nvSpPr>
        <dsp:cNvPr id="0" name=""/>
        <dsp:cNvSpPr/>
      </dsp:nvSpPr>
      <dsp:spPr>
        <a:xfrm rot="17692822">
          <a:off x="4669487" y="1368514"/>
          <a:ext cx="1934320" cy="35815"/>
        </a:xfrm>
        <a:custGeom>
          <a:avLst/>
          <a:gdLst/>
          <a:ahLst/>
          <a:cxnLst/>
          <a:rect l="0" t="0" r="0" b="0"/>
          <a:pathLst>
            <a:path>
              <a:moveTo>
                <a:pt x="0" y="17907"/>
              </a:moveTo>
              <a:lnTo>
                <a:pt x="1934320" y="1790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C" sz="500" kern="1200"/>
        </a:p>
      </dsp:txBody>
      <dsp:txXfrm>
        <a:off x="5588289" y="1338064"/>
        <a:ext cx="96716" cy="96716"/>
      </dsp:txXfrm>
    </dsp:sp>
    <dsp:sp modelId="{3C7FF077-F4AE-4922-9E09-BEF04E545B61}">
      <dsp:nvSpPr>
        <dsp:cNvPr id="0" name=""/>
        <dsp:cNvSpPr/>
      </dsp:nvSpPr>
      <dsp:spPr>
        <a:xfrm>
          <a:off x="6043556" y="390"/>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Corte Nacional de Justicia</a:t>
          </a:r>
          <a:endParaRPr lang="es-EC" sz="1700" kern="1200" dirty="0"/>
        </a:p>
      </dsp:txBody>
      <dsp:txXfrm>
        <a:off x="6073351" y="30185"/>
        <a:ext cx="1974952" cy="957681"/>
      </dsp:txXfrm>
    </dsp:sp>
    <dsp:sp modelId="{9BFB157B-CC86-4C4A-800B-ACD4C52A4099}">
      <dsp:nvSpPr>
        <dsp:cNvPr id="0" name=""/>
        <dsp:cNvSpPr/>
      </dsp:nvSpPr>
      <dsp:spPr>
        <a:xfrm rot="19457599">
          <a:off x="5135538" y="1953445"/>
          <a:ext cx="1002218" cy="35815"/>
        </a:xfrm>
        <a:custGeom>
          <a:avLst/>
          <a:gdLst/>
          <a:ahLst/>
          <a:cxnLst/>
          <a:rect l="0" t="0" r="0" b="0"/>
          <a:pathLst>
            <a:path>
              <a:moveTo>
                <a:pt x="0" y="17907"/>
              </a:moveTo>
              <a:lnTo>
                <a:pt x="1002218" y="1790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C" sz="500" kern="1200"/>
        </a:p>
      </dsp:txBody>
      <dsp:txXfrm>
        <a:off x="5611592" y="1946297"/>
        <a:ext cx="50110" cy="50110"/>
      </dsp:txXfrm>
    </dsp:sp>
    <dsp:sp modelId="{E3E52722-268C-477B-87F4-D746803DE6F3}">
      <dsp:nvSpPr>
        <dsp:cNvPr id="0" name=""/>
        <dsp:cNvSpPr/>
      </dsp:nvSpPr>
      <dsp:spPr>
        <a:xfrm>
          <a:off x="6043556" y="1170251"/>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Cortes Provinciales de Justicia</a:t>
          </a:r>
          <a:endParaRPr lang="es-EC" sz="1700" kern="1200" dirty="0"/>
        </a:p>
      </dsp:txBody>
      <dsp:txXfrm>
        <a:off x="6073351" y="1200046"/>
        <a:ext cx="1974952" cy="957681"/>
      </dsp:txXfrm>
    </dsp:sp>
    <dsp:sp modelId="{23978CC7-C9F7-46E7-A47F-6FD6DAB039B6}">
      <dsp:nvSpPr>
        <dsp:cNvPr id="0" name=""/>
        <dsp:cNvSpPr/>
      </dsp:nvSpPr>
      <dsp:spPr>
        <a:xfrm rot="2142401">
          <a:off x="5135538" y="2538376"/>
          <a:ext cx="1002218" cy="35815"/>
        </a:xfrm>
        <a:custGeom>
          <a:avLst/>
          <a:gdLst/>
          <a:ahLst/>
          <a:cxnLst/>
          <a:rect l="0" t="0" r="0" b="0"/>
          <a:pathLst>
            <a:path>
              <a:moveTo>
                <a:pt x="0" y="17907"/>
              </a:moveTo>
              <a:lnTo>
                <a:pt x="1002218" y="1790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611592" y="2531228"/>
        <a:ext cx="50110" cy="50110"/>
      </dsp:txXfrm>
    </dsp:sp>
    <dsp:sp modelId="{61E31D4B-20E0-45C1-9CEE-2D601308858C}">
      <dsp:nvSpPr>
        <dsp:cNvPr id="0" name=""/>
        <dsp:cNvSpPr/>
      </dsp:nvSpPr>
      <dsp:spPr>
        <a:xfrm>
          <a:off x="6043556" y="2340113"/>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Tribunales y juzgados</a:t>
          </a:r>
          <a:endParaRPr lang="es-EC" sz="1700" kern="1200" dirty="0"/>
        </a:p>
      </dsp:txBody>
      <dsp:txXfrm>
        <a:off x="6073351" y="2369908"/>
        <a:ext cx="1974952" cy="957681"/>
      </dsp:txXfrm>
    </dsp:sp>
    <dsp:sp modelId="{62BE34D7-0DB4-4323-A8A8-C92BE0E104A7}">
      <dsp:nvSpPr>
        <dsp:cNvPr id="0" name=""/>
        <dsp:cNvSpPr/>
      </dsp:nvSpPr>
      <dsp:spPr>
        <a:xfrm rot="3907178">
          <a:off x="4669487" y="3123307"/>
          <a:ext cx="1934320" cy="35815"/>
        </a:xfrm>
        <a:custGeom>
          <a:avLst/>
          <a:gdLst/>
          <a:ahLst/>
          <a:cxnLst/>
          <a:rect l="0" t="0" r="0" b="0"/>
          <a:pathLst>
            <a:path>
              <a:moveTo>
                <a:pt x="0" y="17907"/>
              </a:moveTo>
              <a:lnTo>
                <a:pt x="1934320" y="1790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5588289" y="3092856"/>
        <a:ext cx="96716" cy="96716"/>
      </dsp:txXfrm>
    </dsp:sp>
    <dsp:sp modelId="{DDCE0457-74C5-4E72-8124-A4C2A5B20E7D}">
      <dsp:nvSpPr>
        <dsp:cNvPr id="0" name=""/>
        <dsp:cNvSpPr/>
      </dsp:nvSpPr>
      <dsp:spPr>
        <a:xfrm>
          <a:off x="6043556" y="3509975"/>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smtClean="0"/>
            <a:t>Juzgados de paz</a:t>
          </a:r>
          <a:endParaRPr lang="es-EC" sz="1700" kern="1200" dirty="0"/>
        </a:p>
      </dsp:txBody>
      <dsp:txXfrm>
        <a:off x="6073351" y="3539770"/>
        <a:ext cx="1974952" cy="957681"/>
      </dsp:txXfrm>
    </dsp:sp>
    <dsp:sp modelId="{2A74FEB6-DF4D-43F8-A89C-E400313863E1}">
      <dsp:nvSpPr>
        <dsp:cNvPr id="0" name=""/>
        <dsp:cNvSpPr/>
      </dsp:nvSpPr>
      <dsp:spPr>
        <a:xfrm>
          <a:off x="2381379" y="3415772"/>
          <a:ext cx="813816" cy="35815"/>
        </a:xfrm>
        <a:custGeom>
          <a:avLst/>
          <a:gdLst/>
          <a:ahLst/>
          <a:cxnLst/>
          <a:rect l="0" t="0" r="0" b="0"/>
          <a:pathLst>
            <a:path>
              <a:moveTo>
                <a:pt x="0" y="17907"/>
              </a:moveTo>
              <a:lnTo>
                <a:pt x="813816" y="1790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C" sz="500" kern="1200"/>
        </a:p>
      </dsp:txBody>
      <dsp:txXfrm>
        <a:off x="2767942" y="3413335"/>
        <a:ext cx="40690" cy="40690"/>
      </dsp:txXfrm>
    </dsp:sp>
    <dsp:sp modelId="{01D18EC8-171B-4829-8743-2185524FEBFB}">
      <dsp:nvSpPr>
        <dsp:cNvPr id="0" name=""/>
        <dsp:cNvSpPr/>
      </dsp:nvSpPr>
      <dsp:spPr>
        <a:xfrm>
          <a:off x="3195196" y="2925044"/>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Órganos Auxiliares</a:t>
          </a:r>
          <a:endParaRPr lang="es-EC" sz="1700" kern="1200" dirty="0"/>
        </a:p>
      </dsp:txBody>
      <dsp:txXfrm>
        <a:off x="3224991" y="2954839"/>
        <a:ext cx="1974952" cy="957681"/>
      </dsp:txXfrm>
    </dsp:sp>
    <dsp:sp modelId="{2B7B0A70-7D8D-463F-A30D-648190E3125A}">
      <dsp:nvSpPr>
        <dsp:cNvPr id="0" name=""/>
        <dsp:cNvSpPr/>
      </dsp:nvSpPr>
      <dsp:spPr>
        <a:xfrm rot="3310531">
          <a:off x="2075744" y="4000703"/>
          <a:ext cx="1425087" cy="35815"/>
        </a:xfrm>
        <a:custGeom>
          <a:avLst/>
          <a:gdLst/>
          <a:ahLst/>
          <a:cxnLst/>
          <a:rect l="0" t="0" r="0" b="0"/>
          <a:pathLst>
            <a:path>
              <a:moveTo>
                <a:pt x="0" y="17907"/>
              </a:moveTo>
              <a:lnTo>
                <a:pt x="1425087" y="1790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C" sz="500" kern="1200"/>
        </a:p>
      </dsp:txBody>
      <dsp:txXfrm>
        <a:off x="2752661" y="3982984"/>
        <a:ext cx="71254" cy="71254"/>
      </dsp:txXfrm>
    </dsp:sp>
    <dsp:sp modelId="{3E8B84D4-5BC1-4690-A957-3610C85BF6E5}">
      <dsp:nvSpPr>
        <dsp:cNvPr id="0" name=""/>
        <dsp:cNvSpPr/>
      </dsp:nvSpPr>
      <dsp:spPr>
        <a:xfrm>
          <a:off x="3195196" y="4094906"/>
          <a:ext cx="2034542" cy="10172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C" sz="1700" kern="1200" dirty="0" smtClean="0"/>
            <a:t>Órganos Autónomos</a:t>
          </a:r>
          <a:endParaRPr lang="es-EC" sz="1700" kern="1200" dirty="0"/>
        </a:p>
      </dsp:txBody>
      <dsp:txXfrm>
        <a:off x="3224991" y="4124701"/>
        <a:ext cx="1974952" cy="957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8216E0-7F77-4E6B-BD32-1699D06F0332}">
      <dsp:nvSpPr>
        <dsp:cNvPr id="0" name=""/>
        <dsp:cNvSpPr/>
      </dsp:nvSpPr>
      <dsp:spPr>
        <a:xfrm rot="16200000">
          <a:off x="-450050" y="454199"/>
          <a:ext cx="4900189" cy="3991790"/>
        </a:xfrm>
        <a:prstGeom prst="flowChartManualOperati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es-MX" sz="1800" b="1" kern="1200" dirty="0" smtClean="0"/>
            <a:t>Misión </a:t>
          </a:r>
          <a:endParaRPr lang="es-MX" sz="1800" kern="1200" dirty="0"/>
        </a:p>
        <a:p>
          <a:pPr marL="171450" lvl="1" indent="-171450" algn="l" defTabSz="800100">
            <a:lnSpc>
              <a:spcPct val="90000"/>
            </a:lnSpc>
            <a:spcBef>
              <a:spcPct val="0"/>
            </a:spcBef>
            <a:spcAft>
              <a:spcPct val="15000"/>
            </a:spcAft>
            <a:buChar char="••"/>
          </a:pPr>
          <a:r>
            <a:rPr lang="es-MX" sz="1800" kern="1200" dirty="0" smtClean="0"/>
            <a:t>Proporcionar un servicio de administración de justicia eficaz, eficiente, efectiva, íntegra, oportuna, intercultural y accesible, que contribuya a la paz social y a la seguridad jurídica, afianzando la vigencia del Estado constitucional de derechos y justicia.</a:t>
          </a:r>
          <a:endParaRPr lang="es-MX" sz="1800" kern="1200" dirty="0"/>
        </a:p>
      </dsp:txBody>
      <dsp:txXfrm rot="5400000">
        <a:off x="4150" y="980037"/>
        <a:ext cx="3991790" cy="2940113"/>
      </dsp:txXfrm>
    </dsp:sp>
    <dsp:sp modelId="{C64C520C-DE06-4422-BBD9-0D73935DB9B3}">
      <dsp:nvSpPr>
        <dsp:cNvPr id="0" name=""/>
        <dsp:cNvSpPr/>
      </dsp:nvSpPr>
      <dsp:spPr>
        <a:xfrm rot="16200000">
          <a:off x="3841124" y="454199"/>
          <a:ext cx="4900189" cy="3991790"/>
        </a:xfrm>
        <a:prstGeom prst="flowChartManualOperati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es-MX" sz="1800" b="1" kern="1200" smtClean="0"/>
            <a:t>Visión</a:t>
          </a:r>
          <a:endParaRPr lang="es-MX" sz="1800" kern="1200" dirty="0"/>
        </a:p>
        <a:p>
          <a:pPr marL="171450" lvl="1" indent="-171450" algn="l" defTabSz="800100">
            <a:lnSpc>
              <a:spcPct val="90000"/>
            </a:lnSpc>
            <a:spcBef>
              <a:spcPct val="0"/>
            </a:spcBef>
            <a:spcAft>
              <a:spcPct val="15000"/>
            </a:spcAft>
            <a:buChar char="••"/>
          </a:pPr>
          <a:r>
            <a:rPr lang="es-MX" sz="1800" kern="1200" dirty="0" smtClean="0"/>
            <a:t>Consolidar al sistema de justicia ecuatoriano como un referente de calidad, confianza y valores, que promueva y garantice el ejercicio de los derechos individuales y colectivos</a:t>
          </a:r>
          <a:endParaRPr lang="es-MX" sz="1800" kern="1200" dirty="0"/>
        </a:p>
      </dsp:txBody>
      <dsp:txXfrm rot="5400000">
        <a:off x="4295324" y="980037"/>
        <a:ext cx="3991790" cy="29401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509904-FB18-4301-85CB-F3547ACA8342}">
      <dsp:nvSpPr>
        <dsp:cNvPr id="0" name=""/>
        <dsp:cNvSpPr/>
      </dsp:nvSpPr>
      <dsp:spPr>
        <a:xfrm>
          <a:off x="782" y="1330628"/>
          <a:ext cx="2260821" cy="18647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171450" lvl="1" indent="-171450" algn="l" defTabSz="755650">
            <a:lnSpc>
              <a:spcPct val="90000"/>
            </a:lnSpc>
            <a:spcBef>
              <a:spcPct val="0"/>
            </a:spcBef>
            <a:spcAft>
              <a:spcPct val="15000"/>
            </a:spcAft>
            <a:buChar char="••"/>
          </a:pPr>
          <a:r>
            <a:rPr lang="es-EC" sz="1700" kern="1200" dirty="0" smtClean="0"/>
            <a:t>Centralizado- Planta Central</a:t>
          </a:r>
          <a:endParaRPr lang="es-EC" sz="1700" kern="1200" dirty="0"/>
        </a:p>
      </dsp:txBody>
      <dsp:txXfrm>
        <a:off x="43694" y="1373540"/>
        <a:ext cx="2174997" cy="1379301"/>
      </dsp:txXfrm>
    </dsp:sp>
    <dsp:sp modelId="{EA43AB57-F142-417E-8DE1-626AC0A0CBFB}">
      <dsp:nvSpPr>
        <dsp:cNvPr id="0" name=""/>
        <dsp:cNvSpPr/>
      </dsp:nvSpPr>
      <dsp:spPr>
        <a:xfrm>
          <a:off x="1279935" y="1805735"/>
          <a:ext cx="2447481" cy="2447481"/>
        </a:xfrm>
        <a:prstGeom prst="leftCircularArrow">
          <a:avLst>
            <a:gd name="adj1" fmla="val 2969"/>
            <a:gd name="adj2" fmla="val 363730"/>
            <a:gd name="adj3" fmla="val 2139241"/>
            <a:gd name="adj4" fmla="val 9024489"/>
            <a:gd name="adj5" fmla="val 346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1DE6BC-1C0F-45E8-BDD1-E790B6C20B35}">
      <dsp:nvSpPr>
        <dsp:cNvPr id="0" name=""/>
        <dsp:cNvSpPr/>
      </dsp:nvSpPr>
      <dsp:spPr>
        <a:xfrm>
          <a:off x="503187" y="2795753"/>
          <a:ext cx="2009619" cy="799159"/>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EC" sz="2000" kern="1200" dirty="0" smtClean="0"/>
            <a:t>Antes del 2013</a:t>
          </a:r>
          <a:endParaRPr lang="es-EC" sz="2000" kern="1200" dirty="0"/>
        </a:p>
      </dsp:txBody>
      <dsp:txXfrm>
        <a:off x="526594" y="2819160"/>
        <a:ext cx="1962805" cy="752345"/>
      </dsp:txXfrm>
    </dsp:sp>
    <dsp:sp modelId="{B5E1FFC7-1D89-453E-8894-B6A4B425A4B0}">
      <dsp:nvSpPr>
        <dsp:cNvPr id="0" name=""/>
        <dsp:cNvSpPr/>
      </dsp:nvSpPr>
      <dsp:spPr>
        <a:xfrm>
          <a:off x="2858787" y="1330628"/>
          <a:ext cx="2260821" cy="18647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171450" lvl="1" indent="-171450" algn="l" defTabSz="755650">
            <a:lnSpc>
              <a:spcPct val="90000"/>
            </a:lnSpc>
            <a:spcBef>
              <a:spcPct val="0"/>
            </a:spcBef>
            <a:spcAft>
              <a:spcPct val="15000"/>
            </a:spcAft>
            <a:buChar char="••"/>
          </a:pPr>
          <a:r>
            <a:rPr lang="es-EC" sz="1700" kern="1200" dirty="0" smtClean="0"/>
            <a:t>Proceso de Desconcentración</a:t>
          </a:r>
          <a:endParaRPr lang="es-EC" sz="1700" kern="1200" dirty="0"/>
        </a:p>
      </dsp:txBody>
      <dsp:txXfrm>
        <a:off x="2901699" y="1773120"/>
        <a:ext cx="2174997" cy="1379301"/>
      </dsp:txXfrm>
    </dsp:sp>
    <dsp:sp modelId="{1A6E2673-C19C-4C78-A4B9-CD4B621F6797}">
      <dsp:nvSpPr>
        <dsp:cNvPr id="0" name=""/>
        <dsp:cNvSpPr/>
      </dsp:nvSpPr>
      <dsp:spPr>
        <a:xfrm>
          <a:off x="4119099" y="199631"/>
          <a:ext cx="2736364" cy="2736364"/>
        </a:xfrm>
        <a:prstGeom prst="circularArrow">
          <a:avLst>
            <a:gd name="adj1" fmla="val 2655"/>
            <a:gd name="adj2" fmla="val 322955"/>
            <a:gd name="adj3" fmla="val 19501534"/>
            <a:gd name="adj4" fmla="val 12575511"/>
            <a:gd name="adj5" fmla="val 30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51C3EF5-86CE-4197-A2A1-64C6DB210862}">
      <dsp:nvSpPr>
        <dsp:cNvPr id="0" name=""/>
        <dsp:cNvSpPr/>
      </dsp:nvSpPr>
      <dsp:spPr>
        <a:xfrm>
          <a:off x="3361192" y="931048"/>
          <a:ext cx="2009619" cy="799159"/>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EC" sz="2000" kern="1200" dirty="0" smtClean="0"/>
            <a:t>2013</a:t>
          </a:r>
          <a:endParaRPr lang="es-EC" sz="2000" kern="1200" dirty="0"/>
        </a:p>
      </dsp:txBody>
      <dsp:txXfrm>
        <a:off x="3384599" y="954455"/>
        <a:ext cx="1962805" cy="752345"/>
      </dsp:txXfrm>
    </dsp:sp>
    <dsp:sp modelId="{F540D1F5-D597-421F-9A94-096F8FA88B07}">
      <dsp:nvSpPr>
        <dsp:cNvPr id="0" name=""/>
        <dsp:cNvSpPr/>
      </dsp:nvSpPr>
      <dsp:spPr>
        <a:xfrm>
          <a:off x="5716792" y="1330628"/>
          <a:ext cx="2260821" cy="18647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171450" lvl="1" indent="-171450" algn="l" defTabSz="755650">
            <a:lnSpc>
              <a:spcPct val="90000"/>
            </a:lnSpc>
            <a:spcBef>
              <a:spcPct val="0"/>
            </a:spcBef>
            <a:spcAft>
              <a:spcPct val="15000"/>
            </a:spcAft>
            <a:buChar char="••"/>
          </a:pPr>
          <a:r>
            <a:rPr lang="es-EC" sz="1700" kern="1200" dirty="0" smtClean="0"/>
            <a:t>Distribución 24 Direcciones Provinciales y Planta Central </a:t>
          </a:r>
          <a:endParaRPr lang="es-EC" sz="1700" kern="1200" dirty="0"/>
        </a:p>
      </dsp:txBody>
      <dsp:txXfrm>
        <a:off x="5759704" y="1373540"/>
        <a:ext cx="2174997" cy="1379301"/>
      </dsp:txXfrm>
    </dsp:sp>
    <dsp:sp modelId="{46097307-089C-4C05-90C0-35669C4B5CE7}">
      <dsp:nvSpPr>
        <dsp:cNvPr id="0" name=""/>
        <dsp:cNvSpPr/>
      </dsp:nvSpPr>
      <dsp:spPr>
        <a:xfrm>
          <a:off x="6219197" y="2795753"/>
          <a:ext cx="2009619" cy="799159"/>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EC" sz="2000" kern="1200" dirty="0" smtClean="0"/>
            <a:t>Actualidad</a:t>
          </a:r>
          <a:endParaRPr lang="es-EC" sz="2000" kern="1200" dirty="0"/>
        </a:p>
      </dsp:txBody>
      <dsp:txXfrm>
        <a:off x="6242604" y="2819160"/>
        <a:ext cx="1962805" cy="7523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838395-2425-404A-A4B3-96843517F710}">
      <dsp:nvSpPr>
        <dsp:cNvPr id="0" name=""/>
        <dsp:cNvSpPr/>
      </dsp:nvSpPr>
      <dsp:spPr>
        <a:xfrm>
          <a:off x="3143686" y="534"/>
          <a:ext cx="4715529" cy="2084395"/>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s-EC" sz="2000" kern="1200" dirty="0" smtClean="0"/>
            <a:t>Número de Jueces </a:t>
          </a:r>
          <a:endParaRPr lang="es-EC" sz="2000" kern="1200" dirty="0"/>
        </a:p>
        <a:p>
          <a:pPr marL="228600" lvl="1" indent="-228600" algn="l" defTabSz="889000">
            <a:lnSpc>
              <a:spcPct val="90000"/>
            </a:lnSpc>
            <a:spcBef>
              <a:spcPct val="0"/>
            </a:spcBef>
            <a:spcAft>
              <a:spcPct val="15000"/>
            </a:spcAft>
            <a:buChar char="••"/>
          </a:pPr>
          <a:r>
            <a:rPr lang="es-EC" sz="2000" kern="1200" dirty="0" smtClean="0"/>
            <a:t>Número de Administrativos</a:t>
          </a:r>
          <a:endParaRPr lang="es-EC" sz="2000" kern="1200" dirty="0"/>
        </a:p>
      </dsp:txBody>
      <dsp:txXfrm>
        <a:off x="3143686" y="261083"/>
        <a:ext cx="3933881" cy="1563297"/>
      </dsp:txXfrm>
    </dsp:sp>
    <dsp:sp modelId="{588F95EF-6F6D-481F-85C2-FDE57A8FE564}">
      <dsp:nvSpPr>
        <dsp:cNvPr id="0" name=""/>
        <dsp:cNvSpPr/>
      </dsp:nvSpPr>
      <dsp:spPr>
        <a:xfrm>
          <a:off x="0" y="534"/>
          <a:ext cx="3143686" cy="20843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es-EC" sz="4300" kern="1200" dirty="0" smtClean="0"/>
            <a:t>INPUTS</a:t>
          </a:r>
          <a:endParaRPr lang="es-EC" sz="4300" kern="1200" dirty="0"/>
        </a:p>
      </dsp:txBody>
      <dsp:txXfrm>
        <a:off x="101752" y="102286"/>
        <a:ext cx="2940182" cy="1880891"/>
      </dsp:txXfrm>
    </dsp:sp>
    <dsp:sp modelId="{BACE50D4-21BD-423C-A19B-1B3FA9C7727F}">
      <dsp:nvSpPr>
        <dsp:cNvPr id="0" name=""/>
        <dsp:cNvSpPr/>
      </dsp:nvSpPr>
      <dsp:spPr>
        <a:xfrm>
          <a:off x="3143686" y="2293369"/>
          <a:ext cx="4715529" cy="2084395"/>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s-EC" sz="2000" kern="1200" dirty="0" smtClean="0"/>
            <a:t>Número de Causas Judiciales Resueltas Civil - Penal</a:t>
          </a:r>
          <a:endParaRPr lang="es-EC" sz="2000" kern="1200" dirty="0"/>
        </a:p>
        <a:p>
          <a:pPr marL="228600" lvl="1" indent="-228600" algn="l" defTabSz="889000">
            <a:lnSpc>
              <a:spcPct val="90000"/>
            </a:lnSpc>
            <a:spcBef>
              <a:spcPct val="0"/>
            </a:spcBef>
            <a:spcAft>
              <a:spcPct val="15000"/>
            </a:spcAft>
            <a:buChar char="••"/>
          </a:pPr>
          <a:r>
            <a:rPr lang="es-EC" sz="2000" kern="1200" dirty="0" smtClean="0"/>
            <a:t>Número de Causas Judiciales Resultas Laboral</a:t>
          </a:r>
          <a:endParaRPr lang="es-EC" sz="2000" kern="1200" dirty="0"/>
        </a:p>
      </dsp:txBody>
      <dsp:txXfrm>
        <a:off x="3143686" y="2553918"/>
        <a:ext cx="3933881" cy="1563297"/>
      </dsp:txXfrm>
    </dsp:sp>
    <dsp:sp modelId="{0307331D-DBC1-4EE8-AD93-137BB9F0847C}">
      <dsp:nvSpPr>
        <dsp:cNvPr id="0" name=""/>
        <dsp:cNvSpPr/>
      </dsp:nvSpPr>
      <dsp:spPr>
        <a:xfrm>
          <a:off x="0" y="2293369"/>
          <a:ext cx="3143686" cy="20843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es-EC" sz="4300" kern="1200" dirty="0" smtClean="0"/>
            <a:t>OUTPUTS</a:t>
          </a:r>
          <a:endParaRPr lang="es-EC" sz="4300" kern="1200" dirty="0"/>
        </a:p>
      </dsp:txBody>
      <dsp:txXfrm>
        <a:off x="101752" y="2395121"/>
        <a:ext cx="2940182" cy="18808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C"/>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0ABF67-DAF9-4242-B257-644AB75241D1}" type="datetimeFigureOut">
              <a:rPr lang="es-EC" smtClean="0"/>
              <a:t>13/11/2014</a:t>
            </a:fld>
            <a:endParaRPr lang="es-EC"/>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C"/>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C"/>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25969C-EE4D-4DBC-977E-471AF9C24CC8}" type="slidenum">
              <a:rPr lang="es-EC" smtClean="0"/>
              <a:t>‹Nº›</a:t>
            </a:fld>
            <a:endParaRPr lang="es-EC"/>
          </a:p>
        </p:txBody>
      </p:sp>
    </p:spTree>
    <p:extLst>
      <p:ext uri="{BB962C8B-B14F-4D97-AF65-F5344CB8AC3E}">
        <p14:creationId xmlns:p14="http://schemas.microsoft.com/office/powerpoint/2010/main" val="212355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a:p>
        </p:txBody>
      </p:sp>
      <p:sp>
        <p:nvSpPr>
          <p:cNvPr id="4" name="3 Marcador de número de diapositiva"/>
          <p:cNvSpPr>
            <a:spLocks noGrp="1"/>
          </p:cNvSpPr>
          <p:nvPr>
            <p:ph type="sldNum" sz="quarter" idx="10"/>
          </p:nvPr>
        </p:nvSpPr>
        <p:spPr/>
        <p:txBody>
          <a:bodyPr/>
          <a:lstStyle/>
          <a:p>
            <a:fld id="{9C25969C-EE4D-4DBC-977E-471AF9C24CC8}" type="slidenum">
              <a:rPr lang="es-EC" smtClean="0"/>
              <a:t>1</a:t>
            </a:fld>
            <a:endParaRPr lang="es-EC"/>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C" dirty="0" smtClean="0"/>
              <a:t>Art.</a:t>
            </a:r>
            <a:r>
              <a:rPr lang="es-EC" baseline="0" dirty="0" smtClean="0"/>
              <a:t> 177 Constitución de la República</a:t>
            </a:r>
            <a:endParaRPr lang="es-MX" dirty="0"/>
          </a:p>
        </p:txBody>
      </p:sp>
      <p:sp>
        <p:nvSpPr>
          <p:cNvPr id="4" name="3 Marcador de número de diapositiva"/>
          <p:cNvSpPr>
            <a:spLocks noGrp="1"/>
          </p:cNvSpPr>
          <p:nvPr>
            <p:ph type="sldNum" sz="quarter" idx="10"/>
          </p:nvPr>
        </p:nvSpPr>
        <p:spPr/>
        <p:txBody>
          <a:bodyPr/>
          <a:lstStyle/>
          <a:p>
            <a:fld id="{9C25969C-EE4D-4DBC-977E-471AF9C24CC8}" type="slidenum">
              <a:rPr lang="es-EC" smtClean="0"/>
              <a:t>6</a:t>
            </a:fld>
            <a:endParaRPr lang="es-EC"/>
          </a:p>
        </p:txBody>
      </p:sp>
    </p:spTree>
    <p:extLst>
      <p:ext uri="{BB962C8B-B14F-4D97-AF65-F5344CB8AC3E}">
        <p14:creationId xmlns:p14="http://schemas.microsoft.com/office/powerpoint/2010/main" val="415185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C" dirty="0" smtClean="0"/>
              <a:t>Párrafo</a:t>
            </a:r>
            <a:r>
              <a:rPr lang="es-EC" baseline="0" dirty="0" smtClean="0"/>
              <a:t> 2: Art. 256 del Código Orgánico de la Función Judicial</a:t>
            </a:r>
            <a:endParaRPr lang="es-MX" dirty="0"/>
          </a:p>
        </p:txBody>
      </p:sp>
      <p:sp>
        <p:nvSpPr>
          <p:cNvPr id="4" name="3 Marcador de número de diapositiva"/>
          <p:cNvSpPr>
            <a:spLocks noGrp="1"/>
          </p:cNvSpPr>
          <p:nvPr>
            <p:ph type="sldNum" sz="quarter" idx="10"/>
          </p:nvPr>
        </p:nvSpPr>
        <p:spPr/>
        <p:txBody>
          <a:bodyPr/>
          <a:lstStyle/>
          <a:p>
            <a:fld id="{9C25969C-EE4D-4DBC-977E-471AF9C24CC8}" type="slidenum">
              <a:rPr lang="es-EC" smtClean="0"/>
              <a:t>7</a:t>
            </a:fld>
            <a:endParaRPr lang="es-EC"/>
          </a:p>
        </p:txBody>
      </p:sp>
    </p:spTree>
    <p:extLst>
      <p:ext uri="{BB962C8B-B14F-4D97-AF65-F5344CB8AC3E}">
        <p14:creationId xmlns:p14="http://schemas.microsoft.com/office/powerpoint/2010/main" val="1363290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69AB7902-EA35-4C0F-B244-C10132B5D9CB}" type="datetimeFigureOut">
              <a:rPr lang="es-EC" smtClean="0"/>
              <a:t>13/11/2014</a:t>
            </a:fld>
            <a:endParaRPr lang="es-EC"/>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C"/>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83D30033-8A8B-4963-93ED-D3306AF9B0A0}" type="slidenum">
              <a:rPr lang="es-EC" smtClean="0"/>
              <a:t>‹Nº›</a:t>
            </a:fld>
            <a:endParaRPr lang="es-EC"/>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6" name="5 Marcador de pie de página"/>
          <p:cNvSpPr>
            <a:spLocks noGrp="1"/>
          </p:cNvSpPr>
          <p:nvPr>
            <p:ph type="ftr" sz="quarter" idx="11"/>
          </p:nvPr>
        </p:nvSpPr>
        <p:spPr/>
        <p:txBody>
          <a:bodyPr/>
          <a:lstStyle>
            <a:extLst/>
          </a:lstStyle>
          <a:p>
            <a:endParaRPr lang="es-EC"/>
          </a:p>
        </p:txBody>
      </p:sp>
      <p:sp>
        <p:nvSpPr>
          <p:cNvPr id="7" name="6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8" name="7 Marcador de pie de página"/>
          <p:cNvSpPr>
            <a:spLocks noGrp="1"/>
          </p:cNvSpPr>
          <p:nvPr>
            <p:ph type="ftr" sz="quarter" idx="11"/>
          </p:nvPr>
        </p:nvSpPr>
        <p:spPr/>
        <p:txBody>
          <a:bodyPr/>
          <a:lstStyle>
            <a:extLst/>
          </a:lstStyle>
          <a:p>
            <a:endParaRPr lang="es-EC"/>
          </a:p>
        </p:txBody>
      </p:sp>
      <p:sp>
        <p:nvSpPr>
          <p:cNvPr id="9" name="8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4" name="3 Marcador de pie de página"/>
          <p:cNvSpPr>
            <a:spLocks noGrp="1"/>
          </p:cNvSpPr>
          <p:nvPr>
            <p:ph type="ftr" sz="quarter" idx="11"/>
          </p:nvPr>
        </p:nvSpPr>
        <p:spPr/>
        <p:txBody>
          <a:bodyPr/>
          <a:lstStyle>
            <a:extLst/>
          </a:lstStyle>
          <a:p>
            <a:endParaRPr lang="es-EC"/>
          </a:p>
        </p:txBody>
      </p:sp>
      <p:sp>
        <p:nvSpPr>
          <p:cNvPr id="5" name="4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69AB7902-EA35-4C0F-B244-C10132B5D9CB}" type="datetimeFigureOut">
              <a:rPr lang="es-EC" smtClean="0"/>
              <a:t>13/11/2014</a:t>
            </a:fld>
            <a:endParaRPr lang="es-EC"/>
          </a:p>
        </p:txBody>
      </p:sp>
      <p:sp>
        <p:nvSpPr>
          <p:cNvPr id="3" name="2 Marcador de pie de página"/>
          <p:cNvSpPr>
            <a:spLocks noGrp="1"/>
          </p:cNvSpPr>
          <p:nvPr>
            <p:ph type="ftr" sz="quarter" idx="11"/>
          </p:nvPr>
        </p:nvSpPr>
        <p:spPr/>
        <p:txBody>
          <a:bodyPr/>
          <a:lstStyle>
            <a:extLst/>
          </a:lstStyle>
          <a:p>
            <a:endParaRPr lang="es-EC"/>
          </a:p>
        </p:txBody>
      </p:sp>
      <p:sp>
        <p:nvSpPr>
          <p:cNvPr id="4" name="3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69AB7902-EA35-4C0F-B244-C10132B5D9CB}" type="datetimeFigureOut">
              <a:rPr lang="es-EC" smtClean="0"/>
              <a:t>13/11/2014</a:t>
            </a:fld>
            <a:endParaRPr lang="es-EC"/>
          </a:p>
        </p:txBody>
      </p:sp>
      <p:sp>
        <p:nvSpPr>
          <p:cNvPr id="6" name="5 Marcador de pie de página"/>
          <p:cNvSpPr>
            <a:spLocks noGrp="1"/>
          </p:cNvSpPr>
          <p:nvPr>
            <p:ph type="ftr" sz="quarter" idx="11"/>
          </p:nvPr>
        </p:nvSpPr>
        <p:spPr/>
        <p:txBody>
          <a:bodyPr/>
          <a:lstStyle>
            <a:extLst/>
          </a:lstStyle>
          <a:p>
            <a:endParaRPr lang="es-EC"/>
          </a:p>
        </p:txBody>
      </p:sp>
      <p:sp>
        <p:nvSpPr>
          <p:cNvPr id="7" name="6 Marcador de número de diapositiva"/>
          <p:cNvSpPr>
            <a:spLocks noGrp="1"/>
          </p:cNvSpPr>
          <p:nvPr>
            <p:ph type="sldNum" sz="quarter" idx="12"/>
          </p:nvPr>
        </p:nvSpPr>
        <p:spPr/>
        <p:txBody>
          <a:bodyPr/>
          <a:lstStyle>
            <a:extLst/>
          </a:lstStyle>
          <a:p>
            <a:fld id="{83D30033-8A8B-4963-93ED-D3306AF9B0A0}" type="slidenum">
              <a:rPr lang="es-EC" smtClean="0"/>
              <a:t>‹Nº›</a:t>
            </a:fld>
            <a:endParaRPr lang="es-EC"/>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69AB7902-EA35-4C0F-B244-C10132B5D9CB}" type="datetimeFigureOut">
              <a:rPr lang="es-EC" smtClean="0"/>
              <a:t>13/11/2014</a:t>
            </a:fld>
            <a:endParaRPr lang="es-EC"/>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C"/>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83D30033-8A8B-4963-93ED-D3306AF9B0A0}" type="slidenum">
              <a:rPr lang="es-EC" smtClean="0"/>
              <a:t>‹Nº›</a:t>
            </a:fld>
            <a:endParaRPr lang="es-EC"/>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9AB7902-EA35-4C0F-B244-C10132B5D9CB}" type="datetimeFigureOut">
              <a:rPr lang="es-EC" smtClean="0"/>
              <a:t>13/11/2014</a:t>
            </a:fld>
            <a:endParaRPr lang="es-EC"/>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C"/>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3D30033-8A8B-4963-93ED-D3306AF9B0A0}" type="slidenum">
              <a:rPr lang="es-EC" smtClean="0"/>
              <a:t>‹Nº›</a:t>
            </a:fld>
            <a:endParaRPr lang="es-EC"/>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C" dirty="0" smtClean="0"/>
              <a:t>Análisis de Eficiencia </a:t>
            </a:r>
            <a:r>
              <a:rPr lang="es-EC" dirty="0" smtClean="0"/>
              <a:t>Ámbito </a:t>
            </a:r>
            <a:r>
              <a:rPr lang="es-EC" dirty="0" smtClean="0"/>
              <a:t>Justicia</a:t>
            </a:r>
            <a:endParaRPr lang="es-EC" dirty="0"/>
          </a:p>
        </p:txBody>
      </p:sp>
      <p:sp>
        <p:nvSpPr>
          <p:cNvPr id="3" name="2 Subtítulo"/>
          <p:cNvSpPr>
            <a:spLocks noGrp="1"/>
          </p:cNvSpPr>
          <p:nvPr>
            <p:ph type="subTitle" idx="1"/>
          </p:nvPr>
        </p:nvSpPr>
        <p:spPr>
          <a:xfrm>
            <a:off x="685800" y="3611607"/>
            <a:ext cx="7772400" cy="897514"/>
          </a:xfrm>
        </p:spPr>
        <p:txBody>
          <a:bodyPr/>
          <a:lstStyle/>
          <a:p>
            <a:r>
              <a:rPr lang="es-EC" dirty="0" smtClean="0"/>
              <a:t>Grupo No. 3</a:t>
            </a:r>
            <a:endParaRPr lang="es-EC" dirty="0"/>
          </a:p>
        </p:txBody>
      </p:sp>
      <p:pic>
        <p:nvPicPr>
          <p:cNvPr id="4" name="0 Imagen" descr="logofinanzas.jpg"/>
          <p:cNvPicPr>
            <a:picLocks noChangeAspect="1" noChangeArrowheads="1"/>
          </p:cNvPicPr>
          <p:nvPr/>
        </p:nvPicPr>
        <p:blipFill>
          <a:blip r:embed="rId3" cstate="print"/>
          <a:srcRect/>
          <a:stretch>
            <a:fillRect/>
          </a:stretch>
        </p:blipFill>
        <p:spPr bwMode="auto">
          <a:xfrm>
            <a:off x="395536" y="116632"/>
            <a:ext cx="1443261" cy="643886"/>
          </a:xfrm>
          <a:prstGeom prst="rect">
            <a:avLst/>
          </a:prstGeom>
          <a:noFill/>
        </p:spPr>
      </p:pic>
      <p:pic>
        <p:nvPicPr>
          <p:cNvPr id="10" name="Picture 3"/>
          <p:cNvPicPr>
            <a:picLocks noChangeAspect="1" noChangeArrowheads="1"/>
          </p:cNvPicPr>
          <p:nvPr/>
        </p:nvPicPr>
        <p:blipFill>
          <a:blip r:embed="rId4" cstate="print"/>
          <a:srcRect/>
          <a:stretch>
            <a:fillRect/>
          </a:stretch>
        </p:blipFill>
        <p:spPr bwMode="auto">
          <a:xfrm>
            <a:off x="7884368" y="0"/>
            <a:ext cx="763691" cy="8633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fontScale="77500" lnSpcReduction="20000"/>
          </a:bodyPr>
          <a:lstStyle/>
          <a:p>
            <a:r>
              <a:rPr lang="es-EC" sz="5400" dirty="0" smtClean="0"/>
              <a:t>DESCRIPCIÓN DE VARIABLES</a:t>
            </a:r>
            <a:endParaRPr lang="es-EC" sz="5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457200" y="1628800"/>
          <a:ext cx="7859216" cy="4378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lstStyle/>
          <a:p>
            <a:r>
              <a:rPr lang="es-EC" dirty="0" smtClean="0"/>
              <a:t>Descripción de Variables</a:t>
            </a:r>
            <a:endParaRPr lang="es-EC" dirty="0"/>
          </a:p>
        </p:txBody>
      </p:sp>
      <p:sp>
        <p:nvSpPr>
          <p:cNvPr id="5" name="4 Rectángulo redondeado"/>
          <p:cNvSpPr/>
          <p:nvPr/>
        </p:nvSpPr>
        <p:spPr>
          <a:xfrm>
            <a:off x="8460432" y="1484784"/>
            <a:ext cx="432048" cy="44644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PROVINCIAS</a:t>
            </a:r>
            <a:endParaRPr lang="es-EC"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a:bodyPr>
          <a:lstStyle/>
          <a:p>
            <a:r>
              <a:rPr lang="es-EC" sz="5400" dirty="0" smtClean="0"/>
              <a:t>DATOS</a:t>
            </a:r>
            <a:endParaRPr lang="es-EC" sz="5400" dirty="0"/>
          </a:p>
        </p:txBody>
      </p:sp>
    </p:spTree>
    <p:extLst>
      <p:ext uri="{BB962C8B-B14F-4D97-AF65-F5344CB8AC3E}">
        <p14:creationId xmlns:p14="http://schemas.microsoft.com/office/powerpoint/2010/main" val="3339057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644408"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a:bodyPr>
          <a:lstStyle/>
          <a:p>
            <a:r>
              <a:rPr lang="es-EC" sz="5400" dirty="0" smtClean="0"/>
              <a:t>MÉTODO DE ANÁLISIS</a:t>
            </a:r>
            <a:endParaRPr lang="es-EC" sz="5400" dirty="0"/>
          </a:p>
        </p:txBody>
      </p:sp>
    </p:spTree>
    <p:extLst>
      <p:ext uri="{BB962C8B-B14F-4D97-AF65-F5344CB8AC3E}">
        <p14:creationId xmlns:p14="http://schemas.microsoft.com/office/powerpoint/2010/main" val="1629141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4035904"/>
          </a:xfrm>
        </p:spPr>
        <p:txBody>
          <a:bodyPr/>
          <a:lstStyle/>
          <a:p>
            <a:pPr algn="just"/>
            <a:r>
              <a:rPr lang="es-EC" dirty="0" smtClean="0"/>
              <a:t>El método de análisis utilizado es el Modelo DEA para medir la eficiencia de una unidad en relación al comportamiento de otra.</a:t>
            </a:r>
          </a:p>
          <a:p>
            <a:pPr algn="just"/>
            <a:r>
              <a:rPr lang="es-EC" dirty="0" smtClean="0"/>
              <a:t>Los resultados obtenidos corresponden a los orientados al output.</a:t>
            </a:r>
          </a:p>
          <a:p>
            <a:pPr algn="just"/>
            <a:r>
              <a:rPr lang="es-EC" dirty="0" smtClean="0"/>
              <a:t>Se utilizo rendimientos constantes de escala, es decir cuando los outputs se incrementan en la misma proporción que los insumos. </a:t>
            </a:r>
          </a:p>
          <a:p>
            <a:pPr algn="just"/>
            <a:endParaRPr lang="es-MX" dirty="0"/>
          </a:p>
        </p:txBody>
      </p:sp>
      <p:sp>
        <p:nvSpPr>
          <p:cNvPr id="3" name="2 Título"/>
          <p:cNvSpPr>
            <a:spLocks noGrp="1"/>
          </p:cNvSpPr>
          <p:nvPr>
            <p:ph type="title"/>
          </p:nvPr>
        </p:nvSpPr>
        <p:spPr/>
        <p:txBody>
          <a:bodyPr>
            <a:normAutofit fontScale="90000"/>
          </a:bodyPr>
          <a:lstStyle/>
          <a:p>
            <a:r>
              <a:rPr lang="es-EC" dirty="0" smtClean="0"/>
              <a:t>Análisis Envolvente de Datos (DEA)</a:t>
            </a:r>
            <a:endParaRPr lang="es-MX" dirty="0"/>
          </a:p>
        </p:txBody>
      </p:sp>
    </p:spTree>
    <p:extLst>
      <p:ext uri="{BB962C8B-B14F-4D97-AF65-F5344CB8AC3E}">
        <p14:creationId xmlns:p14="http://schemas.microsoft.com/office/powerpoint/2010/main" val="423050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a:bodyPr>
          <a:lstStyle/>
          <a:p>
            <a:r>
              <a:rPr lang="es-EC" sz="5400" dirty="0" smtClean="0"/>
              <a:t>RESULTADOS</a:t>
            </a:r>
            <a:endParaRPr lang="es-EC" sz="5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274638"/>
            <a:ext cx="8229600" cy="850106"/>
          </a:xfrm>
        </p:spPr>
        <p:txBody>
          <a:bodyPr>
            <a:normAutofit fontScale="90000"/>
          </a:bodyPr>
          <a:lstStyle/>
          <a:p>
            <a:r>
              <a:rPr lang="es-EC" dirty="0" smtClean="0"/>
              <a:t>Indicador de </a:t>
            </a:r>
            <a:r>
              <a:rPr lang="es-EC" dirty="0" smtClean="0"/>
              <a:t>eficiencia</a:t>
            </a:r>
            <a:r>
              <a:rPr lang="es-EC" dirty="0" smtClean="0"/>
              <a:t>-provincia</a:t>
            </a:r>
            <a:endParaRPr lang="es-EC" dirty="0"/>
          </a:p>
        </p:txBody>
      </p:sp>
      <p:pic>
        <p:nvPicPr>
          <p:cNvPr id="18434" name="Picture 2"/>
          <p:cNvPicPr>
            <a:picLocks noChangeAspect="1" noChangeArrowheads="1"/>
          </p:cNvPicPr>
          <p:nvPr/>
        </p:nvPicPr>
        <p:blipFill>
          <a:blip r:embed="rId2" cstate="print"/>
          <a:srcRect/>
          <a:stretch>
            <a:fillRect/>
          </a:stretch>
        </p:blipFill>
        <p:spPr bwMode="auto">
          <a:xfrm>
            <a:off x="45247" y="1340768"/>
            <a:ext cx="8991249" cy="55172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C" dirty="0" smtClean="0"/>
              <a:t>Rangos de Eficiencia</a:t>
            </a:r>
            <a:endParaRPr lang="es-EC"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774425"/>
            <a:ext cx="7848872" cy="3507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C" dirty="0" smtClean="0"/>
              <a:t>Número de veces usado como referencia</a:t>
            </a:r>
            <a:endParaRPr lang="es-EC" dirty="0"/>
          </a:p>
        </p:txBody>
      </p:sp>
      <p:pic>
        <p:nvPicPr>
          <p:cNvPr id="20482" name="Picture 2"/>
          <p:cNvPicPr>
            <a:picLocks noChangeAspect="1" noChangeArrowheads="1"/>
          </p:cNvPicPr>
          <p:nvPr/>
        </p:nvPicPr>
        <p:blipFill>
          <a:blip r:embed="rId2" cstate="print"/>
          <a:srcRect/>
          <a:stretch>
            <a:fillRect/>
          </a:stretch>
        </p:blipFill>
        <p:spPr bwMode="auto">
          <a:xfrm>
            <a:off x="1115616" y="1772816"/>
            <a:ext cx="7200800" cy="43311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683568" y="3068960"/>
            <a:ext cx="7772400" cy="1199704"/>
          </a:xfrm>
        </p:spPr>
        <p:txBody>
          <a:bodyPr>
            <a:normAutofit/>
          </a:bodyPr>
          <a:lstStyle/>
          <a:p>
            <a:r>
              <a:rPr lang="es-EC" sz="5400" dirty="0" smtClean="0"/>
              <a:t>INTRODUCIÓN</a:t>
            </a:r>
            <a:endParaRPr lang="es-EC" sz="5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C" dirty="0" smtClean="0"/>
              <a:t>Cierre de brechas para eficiencia</a:t>
            </a:r>
            <a:endParaRPr lang="es-EC"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823" y="1196314"/>
            <a:ext cx="8856984" cy="5661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fontScale="77500" lnSpcReduction="20000"/>
          </a:bodyPr>
          <a:lstStyle/>
          <a:p>
            <a:r>
              <a:rPr lang="es-EC" sz="5400" dirty="0" smtClean="0"/>
              <a:t>CONCLUSIONES Y RECOMENDACIONES</a:t>
            </a:r>
            <a:endParaRPr lang="es-EC" sz="5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8"/>
            <a:ext cx="8229600" cy="5116024"/>
          </a:xfrm>
        </p:spPr>
        <p:txBody>
          <a:bodyPr>
            <a:noAutofit/>
          </a:bodyPr>
          <a:lstStyle/>
          <a:p>
            <a:pPr lvl="0" algn="just"/>
            <a:r>
              <a:rPr lang="es-MX" sz="1800" dirty="0" smtClean="0"/>
              <a:t>El objetivo del trabajo efectuado es realizar el estudio de eficiencia de Los órganos jurisdiccionales de lo civil – penal y laboral sobre las causas judiciales resueltas a nivel nacional. </a:t>
            </a:r>
          </a:p>
          <a:p>
            <a:pPr lvl="0" algn="just">
              <a:buNone/>
            </a:pPr>
            <a:endParaRPr lang="es-EC" sz="1800" dirty="0" smtClean="0"/>
          </a:p>
          <a:p>
            <a:pPr lvl="0" algn="just"/>
            <a:r>
              <a:rPr lang="es-MX" sz="1800" dirty="0" smtClean="0"/>
              <a:t>El análisis de eficiencia a nivel nacional muestra los cambios que está viviendo el Estado ecuatoriano a partir de la Constitución de 2008 en las acciones que ha veni­do desarrollando la Función Judicial, como los avances hacia una justicia más cercana a la ciudadanía por la desconcentración en las Direcciones Provinciales</a:t>
            </a:r>
            <a:r>
              <a:rPr lang="es-MX" sz="1800" dirty="0" smtClean="0"/>
              <a:t>.</a:t>
            </a:r>
          </a:p>
          <a:p>
            <a:pPr marL="109728" lvl="0" indent="0" algn="just">
              <a:buNone/>
            </a:pPr>
            <a:endParaRPr lang="es-MX" sz="1800" dirty="0" smtClean="0"/>
          </a:p>
          <a:p>
            <a:pPr algn="just"/>
            <a:r>
              <a:rPr lang="es-MX" sz="1800" dirty="0"/>
              <a:t>La técnica utilizada en el análisis corresponde al modelo método de análisis envolvente de datos (DEA), que permite estudiar la eficiencia de los organismos jurisdiccionales en relación al comportamiento de otra similar, considerando como eficiente a la unidad </a:t>
            </a:r>
            <a:r>
              <a:rPr lang="es-MX" sz="1800" dirty="0" smtClean="0"/>
              <a:t>que produce más resultados (outputs) empleando el mismo insumo (input).</a:t>
            </a:r>
            <a:endParaRPr lang="es-MX" sz="1800" dirty="0"/>
          </a:p>
          <a:p>
            <a:pPr lvl="0" algn="just"/>
            <a:endParaRPr lang="es-MX" sz="1800" dirty="0" smtClean="0"/>
          </a:p>
          <a:p>
            <a:pPr lvl="0" algn="just">
              <a:buNone/>
            </a:pPr>
            <a:endParaRPr lang="es-EC" sz="1800" dirty="0" smtClean="0"/>
          </a:p>
        </p:txBody>
      </p:sp>
      <p:sp>
        <p:nvSpPr>
          <p:cNvPr id="3" name="2 Título"/>
          <p:cNvSpPr>
            <a:spLocks noGrp="1"/>
          </p:cNvSpPr>
          <p:nvPr>
            <p:ph type="title"/>
          </p:nvPr>
        </p:nvSpPr>
        <p:spPr/>
        <p:txBody>
          <a:bodyPr/>
          <a:lstStyle/>
          <a:p>
            <a:r>
              <a:rPr lang="es-EC" dirty="0" smtClean="0"/>
              <a:t>Conclusiones (1/2)</a:t>
            </a:r>
            <a:endParaRPr lang="es-EC"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pPr lvl="0" algn="just"/>
            <a:r>
              <a:rPr lang="es-MX" sz="1800" dirty="0" smtClean="0"/>
              <a:t>Los </a:t>
            </a:r>
            <a:r>
              <a:rPr lang="es-MX" sz="1800" dirty="0" smtClean="0"/>
              <a:t>resultados obtenidos muestran que trece (13) Direcciones Provinciales se encuentran dentro de los niveles de eficiencia en el rango del 80% - 100% y corresponden a: Carchi, Chimborazo, El Oro, Guayas, Orellana, Pichicha, Bolívar, Pastaza, Napo, Manabí, Azuay, Sucumbíos, Los Ríos. </a:t>
            </a:r>
          </a:p>
          <a:p>
            <a:pPr lvl="0" algn="just"/>
            <a:endParaRPr lang="es-EC" sz="1800" dirty="0" smtClean="0"/>
          </a:p>
          <a:p>
            <a:pPr lvl="0" algn="just"/>
            <a:r>
              <a:rPr lang="es-MX" sz="1800" dirty="0" smtClean="0"/>
              <a:t>Además, se detectó a cuatro Direcciones Provinciales por debajo del nivel de eficiencia del 60% y corresponden a Cotopaxi, Zamora Chinchipe, Imbabura y Santa Elena. </a:t>
            </a:r>
            <a:endParaRPr lang="es-EC" sz="1800" dirty="0" smtClean="0"/>
          </a:p>
          <a:p>
            <a:pPr algn="just"/>
            <a:endParaRPr lang="es-EC" sz="1800" dirty="0"/>
          </a:p>
        </p:txBody>
      </p:sp>
      <p:sp>
        <p:nvSpPr>
          <p:cNvPr id="3" name="2 Título"/>
          <p:cNvSpPr>
            <a:spLocks noGrp="1"/>
          </p:cNvSpPr>
          <p:nvPr>
            <p:ph type="title"/>
          </p:nvPr>
        </p:nvSpPr>
        <p:spPr/>
        <p:txBody>
          <a:bodyPr/>
          <a:lstStyle/>
          <a:p>
            <a:r>
              <a:rPr lang="es-EC" dirty="0" smtClean="0"/>
              <a:t>Conclusiones (2/2)</a:t>
            </a:r>
            <a:endParaRPr lang="es-EC"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8"/>
            <a:ext cx="8229600" cy="4755984"/>
          </a:xfrm>
        </p:spPr>
        <p:txBody>
          <a:bodyPr>
            <a:noAutofit/>
          </a:bodyPr>
          <a:lstStyle/>
          <a:p>
            <a:pPr lvl="0" algn="just"/>
            <a:r>
              <a:rPr lang="es-MX" sz="1800" dirty="0" smtClean="0"/>
              <a:t>Se sugiere utilizar el presente trabajo con fines ilustrativos, considerando que se requiere realizar el análisis de eficiencia con datos a nivel de juzgados de la misma categoría (civil, penal, laboral, etc.), es decir con unidades homogéneas en las comparaciones, para que puedan proporcionar información que permita inferir en recomendaciones de políticas de acción en el ámbito Judicial.</a:t>
            </a:r>
          </a:p>
          <a:p>
            <a:pPr lvl="0" algn="just">
              <a:buNone/>
            </a:pPr>
            <a:endParaRPr lang="es-MX" sz="1800" dirty="0" smtClean="0"/>
          </a:p>
          <a:p>
            <a:pPr lvl="0" algn="just"/>
            <a:r>
              <a:rPr lang="es-MX" sz="1800" dirty="0" smtClean="0"/>
              <a:t>Se sugiere efectuar el análisis de eficiencia en el ámbito judicial con otros elementos como infraestructura, tecnologías, comunicación que pueden estar relacionados con las causas judiciales resueltas.</a:t>
            </a:r>
          </a:p>
          <a:p>
            <a:pPr lvl="0" algn="just">
              <a:buNone/>
            </a:pPr>
            <a:endParaRPr lang="es-EC" sz="1800" dirty="0" smtClean="0"/>
          </a:p>
          <a:p>
            <a:pPr lvl="0" algn="just"/>
            <a:r>
              <a:rPr lang="es-MX" sz="1800" dirty="0" smtClean="0"/>
              <a:t>Se sugiere que en base a los resultados obtenidos se puede utilizar en la asignación de recursos humanos (jueces y administrativos) en los organismos jurisdiccionales a nivel nacional para alcanzar los niveles máximos de eficiencia.</a:t>
            </a:r>
            <a:endParaRPr lang="es-EC" sz="1800" dirty="0" smtClean="0"/>
          </a:p>
          <a:p>
            <a:pPr algn="just"/>
            <a:endParaRPr lang="es-EC" sz="1800" dirty="0"/>
          </a:p>
        </p:txBody>
      </p:sp>
      <p:sp>
        <p:nvSpPr>
          <p:cNvPr id="3" name="2 Título"/>
          <p:cNvSpPr>
            <a:spLocks noGrp="1"/>
          </p:cNvSpPr>
          <p:nvPr>
            <p:ph type="title"/>
          </p:nvPr>
        </p:nvSpPr>
        <p:spPr/>
        <p:txBody>
          <a:bodyPr/>
          <a:lstStyle/>
          <a:p>
            <a:r>
              <a:rPr lang="es-EC" dirty="0" smtClean="0"/>
              <a:t>Recomendaciones</a:t>
            </a:r>
            <a:endParaRPr lang="es-EC"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MX" dirty="0" smtClean="0"/>
              <a:t>El siguiente ejercicio práctico tiene como finalidad aplicar los conocimientos adquiridos en el Taller de Indicadores de Eficiencia para el Sector Público en su Fase I, aplicado </a:t>
            </a:r>
            <a:r>
              <a:rPr lang="es-MX" dirty="0" smtClean="0"/>
              <a:t>al </a:t>
            </a:r>
            <a:r>
              <a:rPr lang="es-MX" dirty="0" smtClean="0"/>
              <a:t>ámbito Justicia. </a:t>
            </a:r>
            <a:endParaRPr lang="es-EC" dirty="0"/>
          </a:p>
        </p:txBody>
      </p:sp>
      <p:sp>
        <p:nvSpPr>
          <p:cNvPr id="3" name="2 Título"/>
          <p:cNvSpPr>
            <a:spLocks noGrp="1"/>
          </p:cNvSpPr>
          <p:nvPr>
            <p:ph type="title"/>
          </p:nvPr>
        </p:nvSpPr>
        <p:spPr/>
        <p:txBody>
          <a:bodyPr/>
          <a:lstStyle/>
          <a:p>
            <a:r>
              <a:rPr lang="es-EC" dirty="0" smtClean="0"/>
              <a:t>Objetivo</a:t>
            </a:r>
            <a:endParaRPr lang="es-EC" dirty="0"/>
          </a:p>
        </p:txBody>
      </p:sp>
      <p:sp>
        <p:nvSpPr>
          <p:cNvPr id="3074" name="AutoShape 2" descr="data:image/jpeg;base64,/9j/4AAQSkZJRgABAQAAAQABAAD/2wCEAAkGBxITEhUUEhIUFRQXFRUVFBQUFBUXFxQUFxUXGBcVGBUYHCggGRolHBkXITEiJSkrLi8vGCAzODMsNygtLisBCgoKDg0OGxAQGywkICQsNCwvLDcvLzA0NCwsLywsLDQvLCwuLCw0LzQsLCwsLCwsLCwsLCwsNCwsLDQsLCwsLP/AABEIAMIBAwMBIgACEQEDEQH/xAAcAAEAAQUBAQAAAAAAAAAAAAAABQEDBAYHAgj/xABQEAACAQIEAgYECAkJBQkAAAABAgADEQQSITEFQQYTIlFhcQcygZEUIzNCUqGx0VRicnSSk6LB8CQ0Q3OCsrPS0xdTo7TxFRZEY2SDlMPh/8QAGgEBAAMBAQEAAAAAAAAAAAAAAAIDBAEFBv/EADARAAICAQIEAgkEAwAAAAAAAAABAgMRITEEEkFRcaEFExQiYZGxwfAygdHhI1Lx/9oADAMBAAIRAxEAPwDuMREAREQBERAEREAREQBESOr8ZopU6tqihyVFiQO03qjXcm40HeO+clJR3BIxKAys6BERAEREAREQBERAEREAREQBERAEREAREQBERAEREAREQBEtPiEDBS6hjfKpYAm29huZ6qVVUEsQANSSQAB3kmcyge4mGnFsOdBXok+FRD++XKmNphSxqIANyWUAeZvOKcWspncMyIkPhuI16oz0aKdWSQhq1GRnA0z5RTNlJva51Fjzl7rsZ/uaH6+p/oyKti9s/JneVkjeaJxaij4+nVSmr0lcGu4QG701PaDWuSnxXqnkRuDbYOIV8aKb2o0R2G1WvULDsnVV6nU9wuJybJVFOitlARDTRRWo5rOHZWKM4Kk9Zex2FjMXG3JJLHXr8PEtqg8ncqLhlBUgg6gjUEHmDPc1HolWxYwqKtCllUuoNSs6No7X7IpMN76gm8muuxv+4w//AMip/oTZC1Sinh6/BlThh4JSJE1MTjACTh6JsCcqV3LG3IZqIF/MiZHD+KUqqB1cWO6sQrI3NWU6qw2IMkppvBxxaM6Jh1uK4dPXr0l/KqIPtMvYbF06gzU3RxtdGDD3id5o5xkYZeiWmxCBgpdQzeqpIu1tdBuZdksnBERAEREAREQBERAEREAREQBERAEREAQYiAYWO4dTqWLDtKbo66Oh71YajnpsbkHeQ/DsOterVFSq1ZaVRMiswyeoNXRQFYhg240I2vrJLj+MNOl2GC1HOSmSL9sgkWW4udDYd9pD4BBh8SACAlkoEc9Qr07tftNmqONtrnvvmsUedaddfsWRzhmynDKd1U+aiWf+y6O/U0r9/Vpf7JmXiXuEXq0iGWiiraViUaSOFHa2p0A1JPITjeLTrKSVT/TPi32F0FZytPPb1dD9U2Xi/SY4tXo0g1Oixel1rrVBqWOVsoVSQuhHIm+trWOK/F3ogBcfSRE0KfBWJIts11LXv5TyeL4hWS9XDpv4+Rpqg1qzeOjuLFTDUX70UEbWZRlZbcrEEeySc55gONnD1D1WapSbtNSNGshXbtIzJva2mx/F1M3nhuMWtTSql8rqGW4sbEX1E2cLxEbofFblVkHFmUZh1uGUXOZ6VNm72pqT7yJmRNLipbogm1sYyYGmvq00Hkij7BI7inD6SE1xUagwWzPTygMNlFRWBVgDsSLi511MmTNf6R1yxFNGF6Y+EODzFPM1O+vq50F/3byuxJR2Oxy2Xej+DRkp4hmNWq6Ketexy3GopiwCLqdhrzJk5IDo83Vu2HJGnxtMc8jZS3PVczaHTcj5t5PztSSj+biT1EREsIiIiAIiIAiIgCIiAIiIAiIgCIiAJQysxOI4rq0ZtNNBfa52v4cz4AzjeAR9NjVxV7jJRVgoH+9Y5Sx5XADqBy1+kLY/EcGXbFKts+SjUpkesHXPl0/KQ211uRpJLgOGKUVzeuw6yp41anaf9okAcgAOUoqfyljYa0wbjc9oCx02GXvPrHaUyjlLPV/VMmmZHDcUKtMOLa921wSDb2gzKkLwm9OtWo6ZSxq0wOSsFzC3dmJt7e7WalsHlEWJQiViSOHIPSb8XiqqoSqtQoVGCkgGo1eqGcgaZiFFzztNXpuxopdmuWrXOY3OVkC+4TZ/Ssf5bUH/AKPDH34mvNXo/I0/ysR/epzwuKWLZeP2NcG+VeH3Jjo6SayIzMUNeirKWYhlZ0DKQTqCCRY987dTQAAAWA0AHId04j0a/nCfnOHPuqU52V8UeWk2ejl7svH7Fd72MuUzSPZydyZ5nolBIO4AJJFgLk30A5ma9QZmo4jEEAlu0gOxp0lBVCdbah7nvJO1p64zUOTIp7VTsDvAJAYjx1A8zrL2NGWiwUDKqXCH1SE1y7HQgW9sqms5+CJI8cXU0eorC16XYqHkaTpYr4dtadvECTqNcTAVVal1VRQVKZGG4ItYjWWOjWJY0urqG9Sl2Cb3zBbqGPj2SD4qTsROx0eA9SYiLzzmEsInqJS8AwCsREAREQBERAEREAREQBERAEheIfHYinSIBpoetqX1zOoGRbdwLK3mF8bSmKqhFLG9gL6bnwA5kyO6P4c5WrOAKlZy7EG4yqStNQ1hdQgXzuTpeQlq8HV3JYCRlRP5WpsNaT6317DLdbdxzg/2fKSkisXSPwmi1l2cEncAKdF05ki+3qDeJrbxESzx5Cj0a6gEoxR+RNJx2gLA3Nwtl5m20mlNwCNpYx2GWpTZGF1ZSp9omD0cxDNRVX9en8W+t9V0ufHv8Qe6FpLxHQloiJM4ce9Kv8+qfmWF/wCZrzXcJSvSS/06/wDepzZfScl8fU/M8L/zNeQdP5Nfy632054/ERzbJvv9kaYvRElwD5ZP6+h/iJOqzlPR8/HU/Gvh/rqJOxUsOBvqfqmvgtmV29DFWmTsJc+Dt4TNmJxLFinTZtCQNATYFjoLnkO88hczY3hFRE0aRqYhmsCtJcqH8ZiRUPh6oHl5y9xSmeqfQaC5DbELqR7QJkcBwvV0UBtnIz1Nrmo/acm3O5+qe+PLehU0DWUtlOzBe0V2O4BG3OQx7jyS6lmillAPIAe4WmEX6nEhwOxWUJV8HRgKbW5ntkHwAPzZKfBSqjnYAHzAkfxjC9ZRcD1gM1M2uRUXVSPaPdcSTWmhxbmfxziIoYarWtfIhYDvNuyPabCcWxuNNYl6xaoxYm76i+nqqT2RbWwHOb9x3pTRNA0XpGp1iEVFVgAl9u0Re97EabEE7zmK4E2GqsdBdmYMTax1G0wcXNSaSZ6vA1yjFyx+5K4HGvQv1TPT7lBZOW+W4vNh4X6Qq9M2rqKybFhZKg9wCt5WHnNGxQemLa2v3iomvjLK4saA6a2HNSfA7j+NJRCU4fpZfZGE/wBaPoLgvGaOKTPRcMOY2ZD9Fl3BkhPn7gvG6mDrdel9PlEG1SnuV7ibaqe+3fO+0KgZQym4IBB7wdQZ6VNvOjyb6fVvTZlyIiXFAiIgCIiAIiIAiJ5dgASdANSe4QCH44/WNTw4vZ3VqjDdES9Qe1jTy3G2p3teXpKAAALACwA0AA2AEiOCr1j1K5DC7dXTVrjLTTS9r2BZrnvtlB2tJkSEddTr7FZEcUpk18OQAfjGW5J7N0Lkiw1utNltcev7JLyH4/TJ6ltOzXp6n5uZgAw035eTGJ7CO5LkSET4rGnTsV0v5VKZI2vsVPv/ACpNLInpNQJomovr0iKqgG2bIcxXcXBtsdLgXie2ewRMRLWFrB1DLsRfXfyI5Ge6psDJnDlHpHa+Mq/muHHur1Zr+GF0Qd9Sp9bU5O+kH+dVPzWh/j1ZAYd7In9Y/wBtKeRxLxKT/NjRDZGV0cqXr0vznDf4tOdvqOALmcM6K/LUvzrD/wCMg/dOzVqlz4cpo4B5UvEjd0K1KxPgO6RGP+MrU6VrqL1XOluyLKh57sCfZ3yRY2BJ0ABJPcBqTMXgmFLh6xupqO2jXuqqcgFr2B7Nzbvm2WuhUu5lzF405NBwe0AASpNrhWBKk2OhtaSLYY8tZGcZQmkw05EhtiAwJU6HfaJ/pYW5M4YWRRe9gAT4gWMs4mlbUf8ASWsM2WwvfQA+PjPHSPiYw+HeroSBZAdmdjlQacrkX7hczraSyxucz4jgmbEV1GW3WPz0tcZRoDy0t4eEw6/CK6C+TOouboQ37PrfVJjhtIqgvcse0SdyTrc+PPzJl+vU0t3/AGT5y3iJN8y2PUqulFYNIdrm99vt7pgYnDq21ttuREneIFXZ2IvpobkEHYG4Op87iQmJVlUEjstmAYc7Egjw2O/j3S6mxS20Zcroz0ZK9FehuLxeTPTZcOXHxzMoDUCGzqqg5iSbAG2l2N+/vSCwsNuU0X0PLU+CVGa/VtXY0h4BVDkeBcH2gnnN8ns0xSjnueXxEm5tdhERLSgREQBERAEREATX+lvFadKmabVVptVAQMzKuRGIV6vaOygk89bX0mwSJ6TcEXF0KlM2VyhFOpa5pvurjyYA252tIzTa0OrGdSxhuP4NFCpWUgaAqGa51PrAEEnWZdPjlBvVqA/V/etNI4VwmuqKMRhlFQCz5aQZS3MhkFiDv90kqfDqJ1NBedj1TAgWsdSNJ4tnpC+t45PJmpUQazk2U8bo/SX9On/mkX0gxy1EXJZitVHylqZ0uVLDtbqGzjxTvkYODYblh6P6sTxi+HUApvRt/VJULewUxm90i/SVstOXyZ1UR7mzrxulra5/JyN9jSzX6R4YXWozC41DU3NweVgDecz43h1VCuEpcWFTSxpniCU1JOpIqHXyA9okNQ6PcSexehi6i7ZHZ8xBIvlZz2e+1xex2vrqjxN8lnl/blf8kfUQ6vzOncG6WYOiHo1MSqhajZGq5lzK5LgFmA1FyNe7nvNoasGphlIKsAQRsQdiDND6KdEqy1aL1aQpU6d6hRmRmeqfUU2LXVLk6kaqttLzoGJHZ902cM5uHvrBTaoqWEcw6c0AcTWJYA/BKARbi7EV6pbTymoh7U6f5bn66M2f0gNbGE/RwqnzztXp/UTealXNqKnuNT/6Z53Ep80vEvrx7pL9FlW9Ik9s4zDhVvumcsWt4FRr986/OJ9FUviMK30Kyg+PWVqZ+rL9c7ZNHo9YjLPchxGMrHYg+N9IMKqmh8IQVWdUcK12oi4LFwL5TbYHckeMlaHHsKoCrUIAsoulTkNNSshunfRypiUo1MOF66k2qta1Si4tUTtaXGjC9tQdRec7x/RbGqTloV0QHUDMS5FzmRkLZRoNLj1j3m87p3Qs91ZT+Df3FcISjq8HYW6QUB/SL7XQfawmDxviNKrSIQo57PZzU2DWYaEBjOccGwVED+V0MfnuRmC4xlty0pjMLeN5tXD+HYbJ8XRNr/01PEB/+OA5EyW8bfBYcfJ4+pNUxzubAOJUlAGYGwAvmTX9qa10r4h8IrUqC36ukDUqeLEdkadym3/ueE94xaNGzFQp+aADmPeF5/8AWazT4g6li1MsXa7FXuwG9gCNe7cbCRt4m62ppInDh/eytSfXa/8AF+f8eUjuJV7IT7BL1bilJgoXMoy/0gtY31uwJXuG/KYOKIdrXGRRmJ5EA/vMwxg1HEkSllMhsbeyoPXYjTxY2Ufv9gk10W4JTxlfqXBOHpIC9iVzBTamtxr2mzvpyXxkB192eqdCOyng7i37KXPtE3v0YcVwaUur65VxFWq16b9ljawpql/WGUDbmW5zXwdSlYs9NSqbaWUdAwmFSkipTQIigKqqLBVGwA5S9KXlZ7xkEREAREQBERAEREAREQCgWViIAlLSsQClotKxAKZZ5rC6nynuDAORekQfypz34Wj9Vep981OsL4byNT7KU3b0m4J1q9YVPVtSSkH5BxUZrNbUXB0O00yi6dXlLC3auQb2uE5f2TPM4he+/wA6GivoZHQ75Wj+c4X/ABknbGWxtOM9BcFUqYimlNS2WrRrMw9VaVOqrMWJ2OhAG55c7dzrUQ3n3y7gotKWe5G7dFrDVRaxnvEMttxeWGoMOV/KeRSbuM2lJ5UXOkkLS3Qo21O8jOlPF/g1HOAC7HIgO2Y6knwABPstznG0llnYxcnhGh9OsUwxhDaDKvV3vYqb3ItzzXv7PCa2+MBsDrc/NIJsNfVOvukrxTG1cQymqwJW4XKoUC9idRra4G55CRGKw4I9YG17K6gg+Nxa31zy7pRk2z2qYyikn0LiYrP84nlruB7dRMbFVmVSFawbRlOxF9fLU7i0shSo+8k+5tx7ZG4jiF2sdQOXPzPIrOcnu4OSalLU98QxJWlf6IO2tmdlBZu4aoL7agbmY3CqpZg4vlolarNsFIbsC5+czaAbn2Gb76K6VOtXxFOpTSrTfDgPmUMCA/qkHkbn9Ed0u+kj0fFKa1uH0wEpgmrhqYOu/wAci/OcC4I3ttzBtr4f/HlGR2Kubj0JHo16Tb2TGqF5CvSBy7fPQkkeYv5DedGw9dXUMjKysLqykEEd4I0Iny9hMVpoZtPRnpRXwjfFNdCbtRcnqz4r9BvEb8wZZC9xeJnbOFjJZhv2O+xIHo10pw+MX4s5agF3pNYOvj3MviJOibE01lGCUXF4ZWIidOCIiAIiIAiec0pmgHuJ4zynWQC5EtdaJTrRAL0peR/FuMUcPSatWcKi7nmTyVR85jsAN5xXj3pBx2IqMaVRsPSv2KdOwbLyLvuW8jbztcwnNR3LK6nPY73eUvPnAdJcf+GYn9c/3x/3lx+/wzE8/wCmfXTzlfr12LvZX3N79KXF3GKNHN8XTw9GuBp8o9aolz39lRvte81RaudAc5GrCxyG2UJbXKDftfVIBeN4lWbNSp1iz52aozs7nT1mDAna3lptJul08xhNjg8MoH0KVlX+yaht9cxW805N6fMnGtxwTPRPiLpWRkdkHW0ka5X5NqgzK2lrEc+W4tOyU8QDvoZ8/VuOYhyzdVRBb1rKApvuSqmxJ7zL9PjeMAA+EVgBsq1XAAGwAvoJfRJwyn9SEqnI+gLxecB/7exltMVX/Wv98HpDjb/zvEfrX++aPWoh6h9zvVSsB901XpvwypiaHxVutpnPTBtZtLMuulyCbX5gSN6G8fzYXNiq6ZhVdA1RkQlQFIvtf1iLyTqdK8Cps2Lo+x83928k3FrUgoyjLQ49X4u9IkOozAlSjAowYaEHLYgjxvGE4wtQ2Nx4N2h+mAPrX2zoPSupwLGrerXC1QLLXpK4qAC9gewQ66nskHfS285bxHh4w7E0K9PE0ybKVFRKgA+lTdbeHZY+yZJ0xfU213TSxhk7i8Wtrd40+8d8wuGcCTF4inQ68UC50cpnAa1woFxq1iNTb2masMc1zcnxBvb3cpLdH8Wr4mir1Fpp1qO9VzYIqMHJJ8lsO8kSMYNSLHYnHB9AdCuiNHh1Nkpszu5BqVHtdrXyqANFUXNh4nvmxSHw3SrA1CAmNwzE7KtekT7s15KU6wYXUgjvBBHvE3rHQ8t56nOvSF6ORXLYnBgLX9apR0C1zzIJ0Wp9Tc7bzktJipKsCrA2ZGBVlYbgg6g+E+oSZp/TnoNSxw6xCKeJAsr27NQDZKoAuR3MNR4jQ1WVKWpopvcNHscewuLKsrBirKbq6khlPeCP41nTuinpDBy0saQDoBiNArf1gGiH8Ydn8mcqxmEq0KjUa6MlRd1buOzA7MpsbMNDaeqVW0xpyrehucYXR1PpdXB1BuO+epxHon0xrYSym9XD86fzk/qrmw/JOh8N51/hHFaWJprVouGQ8xuCN1YfNYdxm2u1T8TzrqJVvXbuZ8SkS0pKxKSsAj2ry02KmQ1CW2wsAxXxplh8eZmtg5bOAEAwH4iZYqcWYSSbhwlirwgGAc19IXEWq1KIJ7Ko5CnbMXtmt32Fr+PjNUNTfRf0ROrcY6A08QVJrVaZUEAoENwSDYhh3iRZ9Fi/hdX9VT++ZLKJSllG6riIRgkznvW+C/ojxhq1sui/orvpOg/7LF/C6v6qn98o3osU/wDi6vf8jT++Q9nmWe1wOetW1Oi7n5oha5/F/RE6C3osX8Lq/qaf3yg9Fq/hdX9VT/zR7PIe1wNBXFsL2y/ojwl5OI96ry2UTeD6LV/C6v6qn988/wCy1fwur+qp/wCadVE0cfE1s0tuILYbDUfNHhM7AurXJHOynKB/AkvxroRTwqrVNdqnbChGRFBujXa4PIC/ukeuGsew1j4i49231Si6UoPl6miiKsXOti29AtswGw1GvvmNU4S55g+3wvz8JJ0wRb4tWPeHZbny1Eykalbt08Sp1Hxb0XADC1+0qm9gdJmVk2/+fyaeSP8AqzVavBCeW/4y8/MzHbo3fl/xKf8Amm1utIm4+Fct6dA202+VE8jD0retie75Cn/q6yxWyXUhKuvs/kai3Rnvt+mn+aXaPBQulx4jMDb65srYal34nu+Qpf60tGhRUkk4jf6NEajlbMb8vdJesl3IclfReRCPgVGhI8r3/dLuEQ0iGpVHpkc6TPTPj6pHhvMyrToKdErnn261EX8TlpE7+Moa1PcUkF9LtUqPr5dkTisl8fL+Ryrsdd6CcYfEYNGqPnqKXp1DpfssQrNbmVyn2zYRUnz2MQ9J+upNkqqDkNMZLZfmkDcaC4N7853NOIqwDDZlDDyYAj7Z6NFvPHXc8ziafVvPcs9J+jtDHU8lVbOL9XVX16ZPMHmNrqdDacT6SdH8RgamSut0JtTrL6lTS+n0Wte6HXQ2uNZ3I8SQbmYnEeIYWrTanXyPTYWZXFwf475OdakV1XOHgcHp1ttfbJThPFXoVFq02KMpBOUmzi+oYD1gRpY/uvK9J+BU6Na2EqCrRYaBqiB6Z5qxYjMNiG33B2uZXob0ZSo6viatMICD1S1EcnXZmQkeFh5kjY4ZVNSwtz0PaIcuWdvo1LqD3gHXxE93mJTxKnYy6KgnpHlF+8SznlYBetFpWIB5yxlnqIB4yCOrE9xALfVynVS7EAsmlPJpTIiAYppTyacy7TzlgGIUlp7CZzUpYqYa8A5H0qrNVxdUl2+LcpTW/ZVVOWwXbtHUnfXwFsKnv2gbd6a6+RP75vXHOggqu1SjVNJyQWDLnRiLa2uCpNtwbeBmu4johj6d7Ukqj/yqqgnTfLVyW95nl38NY5NrU9iniaeVLOHj8+BHUVQkDORyu1Nragjdc3f3TMqYUG5GJwhuRvXC6ZbbOo8ZiV+H4qmpz4TEDS2lJn77/JZuUxcViratTqIL/PpVael/x1HKZ1TNbp/L+jSrYPaa8jJqYHsm1fC6kkfyinzFhuZZqcMYDV6G34RR8ubTDPGUvcVVGht2wJVePWuRXUW2+MXf3/xeEn1R3mfdF4cPa4s9C4H4RQ7vy++eH4abj47D2GmlZTbX8UHuX65iNx4lf5wNSc3xg7wLb9xMs1uLjbrQQNB2x3ecsw+iINvq1+fuXq/Drm5r4cDwaqx7tlpHl9s8jDIPWr6fi0XI8u2V+yYqV3cdhajn8RHc/sgzJocGxtS+TCYk+dF6f+IFH7oVVj7/AC/ohKyHWX0B6pdhUY/jMqqe7RQWtbxvpvNq6B49nFSizEqiq1O5vkBJBQE/Nvaw5a9+kVgugnEXN2pJRF/6WqpIH5NPNfyJE3Tov0L+CglqhqVGADNlyrYXsFW5tudzNXD0zjLLMfEXVuGFqzOGFBnocNQ7qJLU8FL64abjzyHThVP6I9wmVRwKjZR7pJCjPYpQDGp0bS+qy6EnoLALdol7LEAvREQBERAEREAREQBERAEREAREQCloyysQDzkEZZ6iAW2pg76+cttgqZ3Rf0R90yIgGN8Bp/QT9FfugIqkAC177WGwvMgzDo07EAKQFuSx3ZrW9p8fKAZGXxPvlOqEsDD2proQRYmwvdrbkfO119kqEGVdHIU7Hdj9I+2AXuqEr1YlkISVuDYO59mtvtFpSiCMujeq5Ol9Swt7d4BeKiY+IpnMCLnkAOR1/wDz3T0lC6klbFjc8zbNcKfZpaURNNEyjrAQAANAN2t5fZAL9JDYX3trPeWYyUjdbg/KOx8u1lv+zaeHpkopOa4U7C5BNtbHna4B5XgGZllcss5iLBQbbahieXPyvrLYr1NOz+yw+jrY7fO9wgGVaJRCSATobC47jEA9xEQBERAEREAREQBERAEREAREQBERAEREAREQBERAEREAREQBERAEREAREQBERAP/2Q=="/>
          <p:cNvSpPr>
            <a:spLocks noChangeAspect="1" noChangeArrowheads="1"/>
          </p:cNvSpPr>
          <p:nvPr/>
        </p:nvSpPr>
        <p:spPr bwMode="auto">
          <a:xfrm>
            <a:off x="155575" y="-1371600"/>
            <a:ext cx="3810000" cy="2857500"/>
          </a:xfrm>
          <a:prstGeom prst="rect">
            <a:avLst/>
          </a:prstGeom>
          <a:noFill/>
        </p:spPr>
        <p:txBody>
          <a:bodyPr vert="horz" wrap="square" lIns="91440" tIns="45720" rIns="91440" bIns="45720" numCol="1" anchor="t" anchorCtr="0" compatLnSpc="1">
            <a:prstTxWarp prst="textNoShape">
              <a:avLst/>
            </a:prstTxWarp>
          </a:bodyPr>
          <a:lstStyle/>
          <a:p>
            <a:endParaRPr lang="es-EC"/>
          </a:p>
        </p:txBody>
      </p:sp>
      <p:sp>
        <p:nvSpPr>
          <p:cNvPr id="3076" name="AutoShape 4" descr="data:image/jpeg;base64,/9j/4AAQSkZJRgABAQAAAQABAAD/2wCEAAkGBxITEhUUEhIUFRQXFRUVFBQUFBUXFxQUFxUXGBcVGBUYHCggGRolHBkXITEiJSkrLi8vGCAzODMsNygtLisBCgoKDg0OGxAQGywkICQsNCwvLDcvLzA0NCwsLywsLDQvLCwuLCw0LzQsLCwsLCwsLCwsLCwsNCwsLDQsLCwsLP/AABEIAMIBAwMBIgACEQEDEQH/xAAcAAEAAQUBAQAAAAAAAAAAAAAABQEDBAYHAgj/xABQEAACAQIEAgYECAkJBQkAAAABAgADEQQSITEFQQYTIlFhcQcygZEUIzNCUqGx0VRicnSSk6LB8CQ0Q3OCsrPS0xdTo7TxFRZEY2SDlMPh/8QAGgEBAAMBAQEAAAAAAAAAAAAAAAIDBAEFBv/EADARAAICAQIEAgkEAwAAAAAAAAABAgMRITEEEkFRcaEFExQiYZGxwfAygdHhI1Lx/9oADAMBAAIRAxEAPwDuMREAREQBERAEREAREQBESOr8ZopU6tqihyVFiQO03qjXcm40HeO+clJR3BIxKAys6BERAEREAREQBERAEREAREQBERAEREAREQBERAEREAREQBEtPiEDBS6hjfKpYAm29huZ6qVVUEsQANSSQAB3kmcyge4mGnFsOdBXok+FRD++XKmNphSxqIANyWUAeZvOKcWspncMyIkPhuI16oz0aKdWSQhq1GRnA0z5RTNlJva51Fjzl7rsZ/uaH6+p/oyKti9s/JneVkjeaJxaij4+nVSmr0lcGu4QG701PaDWuSnxXqnkRuDbYOIV8aKb2o0R2G1WvULDsnVV6nU9wuJybJVFOitlARDTRRWo5rOHZWKM4Kk9Zex2FjMXG3JJLHXr8PEtqg8ncqLhlBUgg6gjUEHmDPc1HolWxYwqKtCllUuoNSs6No7X7IpMN76gm8muuxv+4w//AMip/oTZC1Sinh6/BlThh4JSJE1MTjACTh6JsCcqV3LG3IZqIF/MiZHD+KUqqB1cWO6sQrI3NWU6qw2IMkppvBxxaM6Jh1uK4dPXr0l/KqIPtMvYbF06gzU3RxtdGDD3id5o5xkYZeiWmxCBgpdQzeqpIu1tdBuZdksnBERAEREAREQBERAEREAREQBERAEREAQYiAYWO4dTqWLDtKbo66Oh71YajnpsbkHeQ/DsOterVFSq1ZaVRMiswyeoNXRQFYhg240I2vrJLj+MNOl2GC1HOSmSL9sgkWW4udDYd9pD4BBh8SACAlkoEc9Qr07tftNmqONtrnvvmsUedaddfsWRzhmynDKd1U+aiWf+y6O/U0r9/Vpf7JmXiXuEXq0iGWiiraViUaSOFHa2p0A1JPITjeLTrKSVT/TPi32F0FZytPPb1dD9U2Xi/SY4tXo0g1Oixel1rrVBqWOVsoVSQuhHIm+trWOK/F3ogBcfSRE0KfBWJIts11LXv5TyeL4hWS9XDpv4+Rpqg1qzeOjuLFTDUX70UEbWZRlZbcrEEeySc55gONnD1D1WapSbtNSNGshXbtIzJva2mx/F1M3nhuMWtTSql8rqGW4sbEX1E2cLxEbofFblVkHFmUZh1uGUXOZ6VNm72pqT7yJmRNLipbogm1sYyYGmvq00Hkij7BI7inD6SE1xUagwWzPTygMNlFRWBVgDsSLi511MmTNf6R1yxFNGF6Y+EODzFPM1O+vq50F/3byuxJR2Oxy2Xej+DRkp4hmNWq6Ketexy3GopiwCLqdhrzJk5IDo83Vu2HJGnxtMc8jZS3PVczaHTcj5t5PztSSj+biT1EREsIiIiAIiIAiIgCIiAIiIAiIgCIiAJQysxOI4rq0ZtNNBfa52v4cz4AzjeAR9NjVxV7jJRVgoH+9Y5Sx5XADqBy1+kLY/EcGXbFKts+SjUpkesHXPl0/KQ211uRpJLgOGKUVzeuw6yp41anaf9okAcgAOUoqfyljYa0wbjc9oCx02GXvPrHaUyjlLPV/VMmmZHDcUKtMOLa921wSDb2gzKkLwm9OtWo6ZSxq0wOSsFzC3dmJt7e7WalsHlEWJQiViSOHIPSb8XiqqoSqtQoVGCkgGo1eqGcgaZiFFzztNXpuxopdmuWrXOY3OVkC+4TZ/Ssf5bUH/AKPDH34mvNXo/I0/ysR/epzwuKWLZeP2NcG+VeH3Jjo6SayIzMUNeirKWYhlZ0DKQTqCCRY987dTQAAAWA0AHId04j0a/nCfnOHPuqU52V8UeWk2ejl7svH7Fd72MuUzSPZydyZ5nolBIO4AJJFgLk30A5ma9QZmo4jEEAlu0gOxp0lBVCdbah7nvJO1p64zUOTIp7VTsDvAJAYjx1A8zrL2NGWiwUDKqXCH1SE1y7HQgW9sqms5+CJI8cXU0eorC16XYqHkaTpYr4dtadvECTqNcTAVVal1VRQVKZGG4ItYjWWOjWJY0urqG9Sl2Cb3zBbqGPj2SD4qTsROx0eA9SYiLzzmEsInqJS8AwCsREAREQBERAEREAREQBERAEheIfHYinSIBpoetqX1zOoGRbdwLK3mF8bSmKqhFLG9gL6bnwA5kyO6P4c5WrOAKlZy7EG4yqStNQ1hdQgXzuTpeQlq8HV3JYCRlRP5WpsNaT6317DLdbdxzg/2fKSkisXSPwmi1l2cEncAKdF05ki+3qDeJrbxESzx5Cj0a6gEoxR+RNJx2gLA3Nwtl5m20mlNwCNpYx2GWpTZGF1ZSp9omD0cxDNRVX9en8W+t9V0ufHv8Qe6FpLxHQloiJM4ce9Kv8+qfmWF/wCZrzXcJSvSS/06/wDepzZfScl8fU/M8L/zNeQdP5Nfy632054/ERzbJvv9kaYvRElwD5ZP6+h/iJOqzlPR8/HU/Gvh/rqJOxUsOBvqfqmvgtmV29DFWmTsJc+Dt4TNmJxLFinTZtCQNATYFjoLnkO88hczY3hFRE0aRqYhmsCtJcqH8ZiRUPh6oHl5y9xSmeqfQaC5DbELqR7QJkcBwvV0UBtnIz1Nrmo/acm3O5+qe+PLehU0DWUtlOzBe0V2O4BG3OQx7jyS6lmillAPIAe4WmEX6nEhwOxWUJV8HRgKbW5ntkHwAPzZKfBSqjnYAHzAkfxjC9ZRcD1gM1M2uRUXVSPaPdcSTWmhxbmfxziIoYarWtfIhYDvNuyPabCcWxuNNYl6xaoxYm76i+nqqT2RbWwHOb9x3pTRNA0XpGp1iEVFVgAl9u0Re97EabEE7zmK4E2GqsdBdmYMTax1G0wcXNSaSZ6vA1yjFyx+5K4HGvQv1TPT7lBZOW+W4vNh4X6Qq9M2rqKybFhZKg9wCt5WHnNGxQemLa2v3iomvjLK4saA6a2HNSfA7j+NJRCU4fpZfZGE/wBaPoLgvGaOKTPRcMOY2ZD9Fl3BkhPn7gvG6mDrdel9PlEG1SnuV7ibaqe+3fO+0KgZQym4IBB7wdQZ6VNvOjyb6fVvTZlyIiXFAiIgCIiAIiIAiJ5dgASdANSe4QCH44/WNTw4vZ3VqjDdES9Qe1jTy3G2p3teXpKAAALACwA0AA2AEiOCr1j1K5DC7dXTVrjLTTS9r2BZrnvtlB2tJkSEddTr7FZEcUpk18OQAfjGW5J7N0Lkiw1utNltcev7JLyH4/TJ6ltOzXp6n5uZgAw035eTGJ7CO5LkSET4rGnTsV0v5VKZI2vsVPv/ACpNLInpNQJomovr0iKqgG2bIcxXcXBtsdLgXie2ewRMRLWFrB1DLsRfXfyI5Ge6psDJnDlHpHa+Mq/muHHur1Zr+GF0Qd9Sp9bU5O+kH+dVPzWh/j1ZAYd7In9Y/wBtKeRxLxKT/NjRDZGV0cqXr0vznDf4tOdvqOALmcM6K/LUvzrD/wCMg/dOzVqlz4cpo4B5UvEjd0K1KxPgO6RGP+MrU6VrqL1XOluyLKh57sCfZ3yRY2BJ0ABJPcBqTMXgmFLh6xupqO2jXuqqcgFr2B7Nzbvm2WuhUu5lzF405NBwe0AASpNrhWBKk2OhtaSLYY8tZGcZQmkw05EhtiAwJU6HfaJ/pYW5M4YWRRe9gAT4gWMs4mlbUf8ASWsM2WwvfQA+PjPHSPiYw+HeroSBZAdmdjlQacrkX7hczraSyxucz4jgmbEV1GW3WPz0tcZRoDy0t4eEw6/CK6C+TOouboQ37PrfVJjhtIqgvcse0SdyTrc+PPzJl+vU0t3/AGT5y3iJN8y2PUqulFYNIdrm99vt7pgYnDq21ttuREneIFXZ2IvpobkEHYG4Op87iQmJVlUEjstmAYc7Egjw2O/j3S6mxS20Zcroz0ZK9FehuLxeTPTZcOXHxzMoDUCGzqqg5iSbAG2l2N+/vSCwsNuU0X0PLU+CVGa/VtXY0h4BVDkeBcH2gnnN8ns0xSjnueXxEm5tdhERLSgREQBERAEREATX+lvFadKmabVVptVAQMzKuRGIV6vaOygk89bX0mwSJ6TcEXF0KlM2VyhFOpa5pvurjyYA252tIzTa0OrGdSxhuP4NFCpWUgaAqGa51PrAEEnWZdPjlBvVqA/V/etNI4VwmuqKMRhlFQCz5aQZS3MhkFiDv90kqfDqJ1NBedj1TAgWsdSNJ4tnpC+t45PJmpUQazk2U8bo/SX9On/mkX0gxy1EXJZitVHylqZ0uVLDtbqGzjxTvkYODYblh6P6sTxi+HUApvRt/VJULewUxm90i/SVstOXyZ1UR7mzrxulra5/JyN9jSzX6R4YXWozC41DU3NweVgDecz43h1VCuEpcWFTSxpniCU1JOpIqHXyA9okNQ6PcSexehi6i7ZHZ8xBIvlZz2e+1xex2vrqjxN8lnl/blf8kfUQ6vzOncG6WYOiHo1MSqhajZGq5lzK5LgFmA1FyNe7nvNoasGphlIKsAQRsQdiDND6KdEqy1aL1aQpU6d6hRmRmeqfUU2LXVLk6kaqttLzoGJHZ902cM5uHvrBTaoqWEcw6c0AcTWJYA/BKARbi7EV6pbTymoh7U6f5bn66M2f0gNbGE/RwqnzztXp/UTealXNqKnuNT/6Z53Ep80vEvrx7pL9FlW9Ik9s4zDhVvumcsWt4FRr986/OJ9FUviMK30Kyg+PWVqZ+rL9c7ZNHo9YjLPchxGMrHYg+N9IMKqmh8IQVWdUcK12oi4LFwL5TbYHckeMlaHHsKoCrUIAsoulTkNNSshunfRypiUo1MOF66k2qta1Si4tUTtaXGjC9tQdRec7x/RbGqTloV0QHUDMS5FzmRkLZRoNLj1j3m87p3Qs91ZT+Df3FcISjq8HYW6QUB/SL7XQfawmDxviNKrSIQo57PZzU2DWYaEBjOccGwVED+V0MfnuRmC4xlty0pjMLeN5tXD+HYbJ8XRNr/01PEB/+OA5EyW8bfBYcfJ4+pNUxzubAOJUlAGYGwAvmTX9qa10r4h8IrUqC36ukDUqeLEdkadym3/ueE94xaNGzFQp+aADmPeF5/8AWazT4g6li1MsXa7FXuwG9gCNe7cbCRt4m62ppInDh/eytSfXa/8AF+f8eUjuJV7IT7BL1bilJgoXMoy/0gtY31uwJXuG/KYOKIdrXGRRmJ5EA/vMwxg1HEkSllMhsbeyoPXYjTxY2Ufv9gk10W4JTxlfqXBOHpIC9iVzBTamtxr2mzvpyXxkB192eqdCOyng7i37KXPtE3v0YcVwaUur65VxFWq16b9ljawpql/WGUDbmW5zXwdSlYs9NSqbaWUdAwmFSkipTQIigKqqLBVGwA5S9KXlZ7xkEREAREQBERAEREAREQCgWViIAlLSsQClotKxAKZZ5rC6nynuDAORekQfypz34Wj9Vep981OsL4byNT7KU3b0m4J1q9YVPVtSSkH5BxUZrNbUXB0O00yi6dXlLC3auQb2uE5f2TPM4he+/wA6GivoZHQ75Wj+c4X/ABknbGWxtOM9BcFUqYimlNS2WrRrMw9VaVOqrMWJ2OhAG55c7dzrUQ3n3y7gotKWe5G7dFrDVRaxnvEMttxeWGoMOV/KeRSbuM2lJ5UXOkkLS3Qo21O8jOlPF/g1HOAC7HIgO2Y6knwABPstznG0llnYxcnhGh9OsUwxhDaDKvV3vYqb3ItzzXv7PCa2+MBsDrc/NIJsNfVOvukrxTG1cQymqwJW4XKoUC9idRra4G55CRGKw4I9YG17K6gg+Nxa31zy7pRk2z2qYyikn0LiYrP84nlruB7dRMbFVmVSFawbRlOxF9fLU7i0shSo+8k+5tx7ZG4jiF2sdQOXPzPIrOcnu4OSalLU98QxJWlf6IO2tmdlBZu4aoL7agbmY3CqpZg4vlolarNsFIbsC5+czaAbn2Gb76K6VOtXxFOpTSrTfDgPmUMCA/qkHkbn9Ed0u+kj0fFKa1uH0wEpgmrhqYOu/wAci/OcC4I3ttzBtr4f/HlGR2Kubj0JHo16Tb2TGqF5CvSBy7fPQkkeYv5DedGw9dXUMjKysLqykEEd4I0Iny9hMVpoZtPRnpRXwjfFNdCbtRcnqz4r9BvEb8wZZC9xeJnbOFjJZhv2O+xIHo10pw+MX4s5agF3pNYOvj3MviJOibE01lGCUXF4ZWIidOCIiAIiIAiec0pmgHuJ4zynWQC5EtdaJTrRAL0peR/FuMUcPSatWcKi7nmTyVR85jsAN5xXj3pBx2IqMaVRsPSv2KdOwbLyLvuW8jbztcwnNR3LK6nPY73eUvPnAdJcf+GYn9c/3x/3lx+/wzE8/wCmfXTzlfr12LvZX3N79KXF3GKNHN8XTw9GuBp8o9aolz39lRvte81RaudAc5GrCxyG2UJbXKDftfVIBeN4lWbNSp1iz52aozs7nT1mDAna3lptJul08xhNjg8MoH0KVlX+yaht9cxW805N6fMnGtxwTPRPiLpWRkdkHW0ka5X5NqgzK2lrEc+W4tOyU8QDvoZ8/VuOYhyzdVRBb1rKApvuSqmxJ7zL9PjeMAA+EVgBsq1XAAGwAvoJfRJwyn9SEqnI+gLxecB/7exltMVX/Wv98HpDjb/zvEfrX++aPWoh6h9zvVSsB901XpvwypiaHxVutpnPTBtZtLMuulyCbX5gSN6G8fzYXNiq6ZhVdA1RkQlQFIvtf1iLyTqdK8Cps2Lo+x83928k3FrUgoyjLQ49X4u9IkOozAlSjAowYaEHLYgjxvGE4wtQ2Nx4N2h+mAPrX2zoPSupwLGrerXC1QLLXpK4qAC9gewQ66nskHfS285bxHh4w7E0K9PE0ybKVFRKgA+lTdbeHZY+yZJ0xfU213TSxhk7i8Wtrd40+8d8wuGcCTF4inQ68UC50cpnAa1woFxq1iNTb2masMc1zcnxBvb3cpLdH8Wr4mir1Fpp1qO9VzYIqMHJJ8lsO8kSMYNSLHYnHB9AdCuiNHh1Nkpszu5BqVHtdrXyqANFUXNh4nvmxSHw3SrA1CAmNwzE7KtekT7s15KU6wYXUgjvBBHvE3rHQ8t56nOvSF6ORXLYnBgLX9apR0C1zzIJ0Wp9Tc7bzktJipKsCrA2ZGBVlYbgg6g+E+oSZp/TnoNSxw6xCKeJAsr27NQDZKoAuR3MNR4jQ1WVKWpopvcNHscewuLKsrBirKbq6khlPeCP41nTuinpDBy0saQDoBiNArf1gGiH8Ydn8mcqxmEq0KjUa6MlRd1buOzA7MpsbMNDaeqVW0xpyrehucYXR1PpdXB1BuO+epxHon0xrYSym9XD86fzk/qrmw/JOh8N51/hHFaWJprVouGQ8xuCN1YfNYdxm2u1T8TzrqJVvXbuZ8SkS0pKxKSsAj2ry02KmQ1CW2wsAxXxplh8eZmtg5bOAEAwH4iZYqcWYSSbhwlirwgGAc19IXEWq1KIJ7Ko5CnbMXtmt32Fr+PjNUNTfRf0ROrcY6A08QVJrVaZUEAoENwSDYhh3iRZ9Fi/hdX9VT++ZLKJSllG6riIRgkznvW+C/ojxhq1sui/orvpOg/7LF/C6v6qn98o3osU/wDi6vf8jT++Q9nmWe1wOetW1Oi7n5oha5/F/RE6C3osX8Lq/qaf3yg9Fq/hdX9VT/zR7PIe1wNBXFsL2y/ojwl5OI96ry2UTeD6LV/C6v6qn988/wCy1fwur+qp/wCadVE0cfE1s0tuILYbDUfNHhM7AurXJHOynKB/AkvxroRTwqrVNdqnbChGRFBujXa4PIC/ukeuGsew1j4i49231Si6UoPl6miiKsXOti29AtswGw1GvvmNU4S55g+3wvz8JJ0wRb4tWPeHZbny1Eykalbt08Sp1Hxb0XADC1+0qm9gdJmVk2/+fyaeSP8AqzVavBCeW/4y8/MzHbo3fl/xKf8Amm1utIm4+Fct6dA202+VE8jD0retie75Cn/q6yxWyXUhKuvs/kai3Rnvt+mn+aXaPBQulx4jMDb65srYal34nu+Qpf60tGhRUkk4jf6NEajlbMb8vdJesl3IclfReRCPgVGhI8r3/dLuEQ0iGpVHpkc6TPTPj6pHhvMyrToKdErnn261EX8TlpE7+Moa1PcUkF9LtUqPr5dkTisl8fL+Ryrsdd6CcYfEYNGqPnqKXp1DpfssQrNbmVyn2zYRUnz2MQ9J+upNkqqDkNMZLZfmkDcaC4N7853NOIqwDDZlDDyYAj7Z6NFvPHXc8ziafVvPcs9J+jtDHU8lVbOL9XVX16ZPMHmNrqdDacT6SdH8RgamSut0JtTrL6lTS+n0Wte6HXQ2uNZ3I8SQbmYnEeIYWrTanXyPTYWZXFwf475OdakV1XOHgcHp1ttfbJThPFXoVFq02KMpBOUmzi+oYD1gRpY/uvK9J+BU6Na2EqCrRYaBqiB6Z5qxYjMNiG33B2uZXob0ZSo6viatMICD1S1EcnXZmQkeFh5kjY4ZVNSwtz0PaIcuWdvo1LqD3gHXxE93mJTxKnYy6KgnpHlF+8SznlYBetFpWIB5yxlnqIB4yCOrE9xALfVynVS7EAsmlPJpTIiAYppTyacy7TzlgGIUlp7CZzUpYqYa8A5H0qrNVxdUl2+LcpTW/ZVVOWwXbtHUnfXwFsKnv2gbd6a6+RP75vXHOggqu1SjVNJyQWDLnRiLa2uCpNtwbeBmu4johj6d7Ukqj/yqqgnTfLVyW95nl38NY5NrU9iniaeVLOHj8+BHUVQkDORyu1Nragjdc3f3TMqYUG5GJwhuRvXC6ZbbOo8ZiV+H4qmpz4TEDS2lJn77/JZuUxcViratTqIL/PpVael/x1HKZ1TNbp/L+jSrYPaa8jJqYHsm1fC6kkfyinzFhuZZqcMYDV6G34RR8ubTDPGUvcVVGht2wJVePWuRXUW2+MXf3/xeEn1R3mfdF4cPa4s9C4H4RQ7vy++eH4abj47D2GmlZTbX8UHuX65iNx4lf5wNSc3xg7wLb9xMs1uLjbrQQNB2x3ecsw+iINvq1+fuXq/Drm5r4cDwaqx7tlpHl9s8jDIPWr6fi0XI8u2V+yYqV3cdhajn8RHc/sgzJocGxtS+TCYk+dF6f+IFH7oVVj7/AC/ohKyHWX0B6pdhUY/jMqqe7RQWtbxvpvNq6B49nFSizEqiq1O5vkBJBQE/Nvaw5a9+kVgugnEXN2pJRF/6WqpIH5NPNfyJE3Tov0L+CglqhqVGADNlyrYXsFW5tudzNXD0zjLLMfEXVuGFqzOGFBnocNQ7qJLU8FL64abjzyHThVP6I9wmVRwKjZR7pJCjPYpQDGp0bS+qy6EnoLALdol7LEAvREQBERAEREAREQBERAEREAREQCloyysQDzkEZZ6iAW2pg76+cttgqZ3Rf0R90yIgGN8Bp/QT9FfugIqkAC177WGwvMgzDo07EAKQFuSx3ZrW9p8fKAZGXxPvlOqEsDD2proQRYmwvdrbkfO119kqEGVdHIU7Hdj9I+2AXuqEr1YlkISVuDYO59mtvtFpSiCMujeq5Ol9Swt7d4BeKiY+IpnMCLnkAOR1/wDz3T0lC6klbFjc8zbNcKfZpaURNNEyjrAQAANAN2t5fZAL9JDYX3trPeWYyUjdbg/KOx8u1lv+zaeHpkopOa4U7C5BNtbHna4B5XgGZllcss5iLBQbbahieXPyvrLYr1NOz+yw+jrY7fO9wgGVaJRCSATobC47jEA9xEQBERAEREAREQBERAEREAREQBERAEREAREQBERAEREAREQBERAEREAREQBERAP/2Q=="/>
          <p:cNvSpPr>
            <a:spLocks noChangeAspect="1" noChangeArrowheads="1"/>
          </p:cNvSpPr>
          <p:nvPr/>
        </p:nvSpPr>
        <p:spPr bwMode="auto">
          <a:xfrm>
            <a:off x="155575" y="-1371600"/>
            <a:ext cx="3810000" cy="2857500"/>
          </a:xfrm>
          <a:prstGeom prst="rect">
            <a:avLst/>
          </a:prstGeom>
          <a:noFill/>
        </p:spPr>
        <p:txBody>
          <a:bodyPr vert="horz" wrap="square" lIns="91440" tIns="45720" rIns="91440" bIns="45720" numCol="1" anchor="t" anchorCtr="0" compatLnSpc="1">
            <a:prstTxWarp prst="textNoShape">
              <a:avLst/>
            </a:prstTxWarp>
          </a:bodyPr>
          <a:lstStyle/>
          <a:p>
            <a:endParaRPr lang="es-EC"/>
          </a:p>
        </p:txBody>
      </p:sp>
      <p:pic>
        <p:nvPicPr>
          <p:cNvPr id="3078" name="Picture 6" descr="https://encrypted-tbn1.gstatic.com/images?q=tbn:ANd9GcReuh5tQIhquoQA67FOs7WJIRQDoik2lUs5o6doImOy9WUv0C7z"/>
          <p:cNvPicPr>
            <a:picLocks noChangeAspect="1" noChangeArrowheads="1"/>
          </p:cNvPicPr>
          <p:nvPr/>
        </p:nvPicPr>
        <p:blipFill>
          <a:blip r:embed="rId2" cstate="print"/>
          <a:srcRect/>
          <a:stretch>
            <a:fillRect/>
          </a:stretch>
        </p:blipFill>
        <p:spPr bwMode="auto">
          <a:xfrm>
            <a:off x="4211960" y="4077072"/>
            <a:ext cx="4697735" cy="22193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1875664"/>
          </a:xfrm>
        </p:spPr>
        <p:txBody>
          <a:bodyPr/>
          <a:lstStyle/>
          <a:p>
            <a:r>
              <a:rPr lang="es-EC" dirty="0" smtClean="0"/>
              <a:t>23 Direcciones Provinciales de Justicia</a:t>
            </a:r>
          </a:p>
          <a:p>
            <a:r>
              <a:rPr lang="es-EC" dirty="0" smtClean="0"/>
              <a:t>Casos Resueltos</a:t>
            </a:r>
          </a:p>
          <a:p>
            <a:r>
              <a:rPr lang="es-EC" dirty="0" smtClean="0"/>
              <a:t>Categorías: Civil – Penal, Laboral</a:t>
            </a:r>
          </a:p>
          <a:p>
            <a:pPr>
              <a:buNone/>
            </a:pPr>
            <a:endParaRPr lang="es-EC" dirty="0" smtClean="0"/>
          </a:p>
          <a:p>
            <a:endParaRPr lang="es-EC" dirty="0"/>
          </a:p>
        </p:txBody>
      </p:sp>
      <p:sp>
        <p:nvSpPr>
          <p:cNvPr id="3" name="2 Título"/>
          <p:cNvSpPr>
            <a:spLocks noGrp="1"/>
          </p:cNvSpPr>
          <p:nvPr>
            <p:ph type="title"/>
          </p:nvPr>
        </p:nvSpPr>
        <p:spPr/>
        <p:txBody>
          <a:bodyPr/>
          <a:lstStyle/>
          <a:p>
            <a:r>
              <a:rPr lang="es-EC" dirty="0" smtClean="0"/>
              <a:t>Alcance</a:t>
            </a:r>
            <a:endParaRPr lang="es-EC" dirty="0"/>
          </a:p>
        </p:txBody>
      </p:sp>
      <p:pic>
        <p:nvPicPr>
          <p:cNvPr id="4098" name="Picture 2" descr="http://www.baraderohoy.com/wp-content/uploads/2010/08/Juzgados_nuevos-172f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6958" y="3789040"/>
            <a:ext cx="4623111" cy="30689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ubtítulo"/>
          <p:cNvSpPr>
            <a:spLocks noGrp="1"/>
          </p:cNvSpPr>
          <p:nvPr>
            <p:ph type="subTitle" idx="1"/>
          </p:nvPr>
        </p:nvSpPr>
        <p:spPr>
          <a:xfrm>
            <a:off x="683568" y="3068960"/>
            <a:ext cx="7772400" cy="1199704"/>
          </a:xfrm>
        </p:spPr>
        <p:txBody>
          <a:bodyPr>
            <a:normAutofit/>
          </a:bodyPr>
          <a:lstStyle/>
          <a:p>
            <a:r>
              <a:rPr lang="es-EC" sz="5400" dirty="0" smtClean="0"/>
              <a:t>ANTECEDENTES</a:t>
            </a:r>
            <a:endParaRPr lang="es-EC" sz="5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235640775"/>
              </p:ext>
            </p:extLst>
          </p:nvPr>
        </p:nvGraphicFramePr>
        <p:xfrm>
          <a:off x="323528" y="1268760"/>
          <a:ext cx="8424936"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Título"/>
          <p:cNvSpPr>
            <a:spLocks noGrp="1"/>
          </p:cNvSpPr>
          <p:nvPr>
            <p:ph type="title"/>
          </p:nvPr>
        </p:nvSpPr>
        <p:spPr/>
        <p:txBody>
          <a:bodyPr/>
          <a:lstStyle/>
          <a:p>
            <a:r>
              <a:rPr lang="es-EC" dirty="0" smtClean="0"/>
              <a:t>Estructura Función Judicial</a:t>
            </a:r>
            <a:endParaRPr lang="es-EC"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r>
              <a:rPr lang="es-MX" dirty="0"/>
              <a:t>El Consejo de la Judicatura es un órgano instrumental para asegurar el correcto, eficiente y coordinado funcionamiento de los órganos jurisdiccionales, autónomos y auxiliares. </a:t>
            </a:r>
            <a:endParaRPr lang="es-MX" dirty="0" smtClean="0"/>
          </a:p>
          <a:p>
            <a:pPr algn="just"/>
            <a:r>
              <a:rPr lang="es-MX" dirty="0" smtClean="0"/>
              <a:t>“</a:t>
            </a:r>
            <a:r>
              <a:rPr lang="es-MX" i="1" dirty="0" smtClean="0"/>
              <a:t>El </a:t>
            </a:r>
            <a:r>
              <a:rPr lang="es-MX" i="1" dirty="0"/>
              <a:t>Consejo de la Judicatura tendrá su sede en la ciudad de Quito y ejercerá su potestad administrativa en todo el territorio nacional en forma desconcentrada y </a:t>
            </a:r>
            <a:r>
              <a:rPr lang="es-MX" i="1" dirty="0" smtClean="0"/>
              <a:t>descentralizada</a:t>
            </a:r>
            <a:r>
              <a:rPr lang="es-MX" dirty="0" smtClean="0"/>
              <a:t>”. (Art. 256 del Código Orgánico de la Función Judicial). </a:t>
            </a:r>
            <a:endParaRPr lang="es-MX" dirty="0"/>
          </a:p>
        </p:txBody>
      </p:sp>
      <p:sp>
        <p:nvSpPr>
          <p:cNvPr id="3" name="2 Título"/>
          <p:cNvSpPr>
            <a:spLocks noGrp="1"/>
          </p:cNvSpPr>
          <p:nvPr>
            <p:ph type="title"/>
          </p:nvPr>
        </p:nvSpPr>
        <p:spPr/>
        <p:txBody>
          <a:bodyPr/>
          <a:lstStyle/>
          <a:p>
            <a:r>
              <a:rPr lang="es-EC" dirty="0" smtClean="0"/>
              <a:t>Consejo de la Judicatura</a:t>
            </a:r>
            <a:endParaRPr lang="es-MX" dirty="0"/>
          </a:p>
        </p:txBody>
      </p:sp>
    </p:spTree>
    <p:extLst>
      <p:ext uri="{BB962C8B-B14F-4D97-AF65-F5344CB8AC3E}">
        <p14:creationId xmlns:p14="http://schemas.microsoft.com/office/powerpoint/2010/main" val="961119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518152988"/>
              </p:ext>
            </p:extLst>
          </p:nvPr>
        </p:nvGraphicFramePr>
        <p:xfrm>
          <a:off x="611560" y="1700808"/>
          <a:ext cx="8291264" cy="4900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a:xfrm>
            <a:off x="467544" y="332656"/>
            <a:ext cx="8229600" cy="1143000"/>
          </a:xfrm>
        </p:spPr>
        <p:txBody>
          <a:bodyPr/>
          <a:lstStyle/>
          <a:p>
            <a:r>
              <a:rPr lang="es-EC" dirty="0" smtClean="0"/>
              <a:t>Consejo de la Judicatura</a:t>
            </a:r>
            <a:endParaRPr lang="es-MX" dirty="0"/>
          </a:p>
        </p:txBody>
      </p:sp>
    </p:spTree>
    <p:extLst>
      <p:ext uri="{BB962C8B-B14F-4D97-AF65-F5344CB8AC3E}">
        <p14:creationId xmlns:p14="http://schemas.microsoft.com/office/powerpoint/2010/main" val="1737080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normAutofit fontScale="90000"/>
          </a:bodyPr>
          <a:lstStyle/>
          <a:p>
            <a:r>
              <a:rPr lang="es-EC" dirty="0" smtClean="0"/>
              <a:t>Proceso de </a:t>
            </a:r>
            <a:r>
              <a:rPr lang="es-EC" dirty="0" smtClean="0"/>
              <a:t>Desconcentración Administrativa - Financiera</a:t>
            </a:r>
            <a:endParaRPr lang="es-EC"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147</TotalTime>
  <Words>770</Words>
  <Application>Microsoft Office PowerPoint</Application>
  <PresentationFormat>Presentación en pantalla (4:3)</PresentationFormat>
  <Paragraphs>76</Paragraphs>
  <Slides>24</Slides>
  <Notes>3</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Concurrencia</vt:lpstr>
      <vt:lpstr>Análisis de Eficiencia Ámbito Justicia</vt:lpstr>
      <vt:lpstr>Presentación de PowerPoint</vt:lpstr>
      <vt:lpstr>Objetivo</vt:lpstr>
      <vt:lpstr>Alcance</vt:lpstr>
      <vt:lpstr>Presentación de PowerPoint</vt:lpstr>
      <vt:lpstr>Estructura Función Judicial</vt:lpstr>
      <vt:lpstr>Consejo de la Judicatura</vt:lpstr>
      <vt:lpstr>Consejo de la Judicatura</vt:lpstr>
      <vt:lpstr>Proceso de Desconcentración Administrativa - Financiera</vt:lpstr>
      <vt:lpstr>Presentación de PowerPoint</vt:lpstr>
      <vt:lpstr>Descripción de Variables</vt:lpstr>
      <vt:lpstr>Presentación de PowerPoint</vt:lpstr>
      <vt:lpstr>Presentación de PowerPoint</vt:lpstr>
      <vt:lpstr>Presentación de PowerPoint</vt:lpstr>
      <vt:lpstr>Análisis Envolvente de Datos (DEA)</vt:lpstr>
      <vt:lpstr>Presentación de PowerPoint</vt:lpstr>
      <vt:lpstr>Indicador de eficiencia-provincia</vt:lpstr>
      <vt:lpstr>Rangos de Eficiencia</vt:lpstr>
      <vt:lpstr>Número de veces usado como referencia</vt:lpstr>
      <vt:lpstr>Cierre de brechas para eficiencia</vt:lpstr>
      <vt:lpstr>Presentación de PowerPoint</vt:lpstr>
      <vt:lpstr>Conclusiones (1/2)</vt:lpstr>
      <vt:lpstr>Conclusiones (2/2)</vt:lpstr>
      <vt:lpstr>Recomendaciones</vt:lpstr>
    </vt:vector>
  </TitlesOfParts>
  <Company>Ministerio de Finanzas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Eficiencia ámbito Judicial</dc:title>
  <dc:creator>mizquierdo</dc:creator>
  <cp:lastModifiedBy>Systemarke</cp:lastModifiedBy>
  <cp:revision>69</cp:revision>
  <dcterms:created xsi:type="dcterms:W3CDTF">2014-11-13T22:27:41Z</dcterms:created>
  <dcterms:modified xsi:type="dcterms:W3CDTF">2014-11-14T03:12:12Z</dcterms:modified>
</cp:coreProperties>
</file>