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288" r:id="rId3"/>
    <p:sldId id="260" r:id="rId4"/>
    <p:sldId id="271" r:id="rId5"/>
    <p:sldId id="275" r:id="rId6"/>
    <p:sldId id="290" r:id="rId7"/>
    <p:sldId id="277" r:id="rId8"/>
    <p:sldId id="294" r:id="rId9"/>
    <p:sldId id="269" r:id="rId10"/>
    <p:sldId id="282" r:id="rId11"/>
    <p:sldId id="296" r:id="rId12"/>
    <p:sldId id="281" r:id="rId13"/>
    <p:sldId id="295" r:id="rId14"/>
    <p:sldId id="291" r:id="rId15"/>
    <p:sldId id="287" r:id="rId16"/>
    <p:sldId id="267" r:id="rId17"/>
    <p:sldId id="266" r:id="rId18"/>
  </p:sldIdLst>
  <p:sldSz cx="9144000" cy="6858000" type="screen4x3"/>
  <p:notesSz cx="6797675" cy="9928225"/>
  <p:defaultTextStyle>
    <a:defPPr>
      <a:defRPr lang="es-ES"/>
    </a:defPPr>
    <a:lvl1pPr algn="l" defTabSz="457200" rtl="0" fontAlgn="base">
      <a:spcBef>
        <a:spcPct val="0"/>
      </a:spcBef>
      <a:spcAft>
        <a:spcPct val="0"/>
      </a:spcAft>
      <a:defRPr kern="1200">
        <a:solidFill>
          <a:schemeClr val="tx1"/>
        </a:solidFill>
        <a:latin typeface="Calibri" pitchFamily="43" charset="0"/>
        <a:ea typeface="+mn-ea"/>
        <a:cs typeface="Arial" charset="0"/>
      </a:defRPr>
    </a:lvl1pPr>
    <a:lvl2pPr marL="457200" algn="l" defTabSz="457200" rtl="0" fontAlgn="base">
      <a:spcBef>
        <a:spcPct val="0"/>
      </a:spcBef>
      <a:spcAft>
        <a:spcPct val="0"/>
      </a:spcAft>
      <a:defRPr kern="1200">
        <a:solidFill>
          <a:schemeClr val="tx1"/>
        </a:solidFill>
        <a:latin typeface="Calibri" pitchFamily="43" charset="0"/>
        <a:ea typeface="+mn-ea"/>
        <a:cs typeface="Arial" charset="0"/>
      </a:defRPr>
    </a:lvl2pPr>
    <a:lvl3pPr marL="914400" algn="l" defTabSz="457200" rtl="0" fontAlgn="base">
      <a:spcBef>
        <a:spcPct val="0"/>
      </a:spcBef>
      <a:spcAft>
        <a:spcPct val="0"/>
      </a:spcAft>
      <a:defRPr kern="1200">
        <a:solidFill>
          <a:schemeClr val="tx1"/>
        </a:solidFill>
        <a:latin typeface="Calibri" pitchFamily="43"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43"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43" charset="0"/>
        <a:ea typeface="+mn-ea"/>
        <a:cs typeface="Arial" charset="0"/>
      </a:defRPr>
    </a:lvl5pPr>
    <a:lvl6pPr marL="2286000" algn="l" defTabSz="914400" rtl="0" eaLnBrk="1" latinLnBrk="0" hangingPunct="1">
      <a:defRPr kern="1200">
        <a:solidFill>
          <a:schemeClr val="tx1"/>
        </a:solidFill>
        <a:latin typeface="Calibri" pitchFamily="43" charset="0"/>
        <a:ea typeface="+mn-ea"/>
        <a:cs typeface="Arial" charset="0"/>
      </a:defRPr>
    </a:lvl6pPr>
    <a:lvl7pPr marL="2743200" algn="l" defTabSz="914400" rtl="0" eaLnBrk="1" latinLnBrk="0" hangingPunct="1">
      <a:defRPr kern="1200">
        <a:solidFill>
          <a:schemeClr val="tx1"/>
        </a:solidFill>
        <a:latin typeface="Calibri" pitchFamily="43" charset="0"/>
        <a:ea typeface="+mn-ea"/>
        <a:cs typeface="Arial" charset="0"/>
      </a:defRPr>
    </a:lvl7pPr>
    <a:lvl8pPr marL="3200400" algn="l" defTabSz="914400" rtl="0" eaLnBrk="1" latinLnBrk="0" hangingPunct="1">
      <a:defRPr kern="1200">
        <a:solidFill>
          <a:schemeClr val="tx1"/>
        </a:solidFill>
        <a:latin typeface="Calibri" pitchFamily="43" charset="0"/>
        <a:ea typeface="+mn-ea"/>
        <a:cs typeface="Arial" charset="0"/>
      </a:defRPr>
    </a:lvl8pPr>
    <a:lvl9pPr marL="3657600" algn="l" defTabSz="914400" rtl="0" eaLnBrk="1" latinLnBrk="0" hangingPunct="1">
      <a:defRPr kern="1200">
        <a:solidFill>
          <a:schemeClr val="tx1"/>
        </a:solidFill>
        <a:latin typeface="Calibri" pitchFamily="43"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87097" autoAdjust="0"/>
  </p:normalViewPr>
  <p:slideViewPr>
    <p:cSldViewPr snapToGrid="0" snapToObjects="1">
      <p:cViewPr>
        <p:scale>
          <a:sx n="60" d="100"/>
          <a:sy n="60" d="100"/>
        </p:scale>
        <p:origin x="-1650"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7.xml"/><Relationship Id="rId1" Type="http://schemas.openxmlformats.org/officeDocument/2006/relationships/slide" Target="../slides/slide3.xml"/><Relationship Id="rId4" Type="http://schemas.openxmlformats.org/officeDocument/2006/relationships/slide" Target="../slides/slide5.xml"/></Relationships>
</file>

<file path=ppt/diagrams/_rels/data3.xml.rels><?xml version="1.0" encoding="UTF-8" standalone="yes"?>
<Relationships xmlns="http://schemas.openxmlformats.org/package/2006/relationships"><Relationship Id="rId1"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9FF2BC-376E-4281-86E3-E10BC798DF56}" type="doc">
      <dgm:prSet loTypeId="urn:microsoft.com/office/officeart/2005/8/layout/venn3" loCatId="relationship" qsTypeId="urn:microsoft.com/office/officeart/2005/8/quickstyle/simple5" qsCatId="simple" csTypeId="urn:microsoft.com/office/officeart/2005/8/colors/colorful1#6" csCatId="colorful" phldr="1"/>
      <dgm:spPr/>
      <dgm:t>
        <a:bodyPr/>
        <a:lstStyle/>
        <a:p>
          <a:endParaRPr lang="es-ES"/>
        </a:p>
      </dgm:t>
    </dgm:pt>
    <dgm:pt modelId="{A2E23997-D306-4871-A4D1-31D5D9F05012}">
      <dgm:prSet custT="1"/>
      <dgm:spPr>
        <a:solidFill>
          <a:srgbClr val="F6F000"/>
        </a:solidFill>
      </dgm:spPr>
      <dgm:t>
        <a:bodyPr/>
        <a:lstStyle/>
        <a:p>
          <a:pPr algn="ctr" rtl="0"/>
          <a:r>
            <a:rPr lang="es-ES" sz="1600" b="1" dirty="0" smtClean="0">
              <a:solidFill>
                <a:schemeClr val="tx1"/>
              </a:solidFill>
              <a:latin typeface="Arial" pitchFamily="34" charset="0"/>
              <a:cs typeface="Arial" pitchFamily="34" charset="0"/>
              <a:hlinkClick xmlns:r="http://schemas.openxmlformats.org/officeDocument/2006/relationships" r:id="rId1" action="ppaction://hlinksldjump"/>
            </a:rPr>
            <a:t>Constitución de la República del Ecuador</a:t>
          </a:r>
          <a:endParaRPr lang="es-ES" sz="1600" b="1" dirty="0">
            <a:solidFill>
              <a:schemeClr val="tx1"/>
            </a:solidFill>
            <a:latin typeface="Arial" pitchFamily="34" charset="0"/>
            <a:cs typeface="Arial" pitchFamily="34" charset="0"/>
          </a:endParaRPr>
        </a:p>
      </dgm:t>
    </dgm:pt>
    <dgm:pt modelId="{CAFB9194-DD72-4137-856B-6215ED879F0A}" type="parTrans" cxnId="{6AEFA86F-3098-44EC-BCFE-1B66A96C9942}">
      <dgm:prSet/>
      <dgm:spPr/>
      <dgm:t>
        <a:bodyPr/>
        <a:lstStyle/>
        <a:p>
          <a:endParaRPr lang="es-ES" sz="1600">
            <a:solidFill>
              <a:schemeClr val="accent2">
                <a:lumMod val="50000"/>
              </a:schemeClr>
            </a:solidFill>
          </a:endParaRPr>
        </a:p>
      </dgm:t>
    </dgm:pt>
    <dgm:pt modelId="{AD7E03CC-5CED-4E26-8AD5-62296EDA993C}" type="sibTrans" cxnId="{6AEFA86F-3098-44EC-BCFE-1B66A96C9942}">
      <dgm:prSet/>
      <dgm:spPr/>
      <dgm:t>
        <a:bodyPr/>
        <a:lstStyle/>
        <a:p>
          <a:endParaRPr lang="es-ES" sz="1600">
            <a:solidFill>
              <a:schemeClr val="accent2">
                <a:lumMod val="50000"/>
              </a:schemeClr>
            </a:solidFill>
          </a:endParaRPr>
        </a:p>
      </dgm:t>
    </dgm:pt>
    <dgm:pt modelId="{0AAEB416-D8E2-412F-8ED1-5298F1B2B4E7}">
      <dgm:prSet custT="1"/>
      <dgm:spPr>
        <a:solidFill>
          <a:schemeClr val="accent3"/>
        </a:solidFill>
      </dgm:spPr>
      <dgm:t>
        <a:bodyPr/>
        <a:lstStyle/>
        <a:p>
          <a:pPr algn="ctr" rtl="0"/>
          <a:r>
            <a:rPr lang="es-ES" sz="1600" b="1" dirty="0" smtClean="0">
              <a:solidFill>
                <a:schemeClr val="tx1"/>
              </a:solidFill>
              <a:latin typeface="Arial" pitchFamily="34" charset="0"/>
              <a:cs typeface="Arial" pitchFamily="34" charset="0"/>
              <a:hlinkClick xmlns:r="http://schemas.openxmlformats.org/officeDocument/2006/relationships" r:id="rId2" action="ppaction://hlinksldjump"/>
            </a:rPr>
            <a:t>Agenda Social</a:t>
          </a:r>
          <a:endParaRPr lang="es-ES" sz="1600" b="1" dirty="0">
            <a:solidFill>
              <a:schemeClr val="tx1"/>
            </a:solidFill>
            <a:latin typeface="Arial" pitchFamily="34" charset="0"/>
            <a:cs typeface="Arial" pitchFamily="34" charset="0"/>
          </a:endParaRPr>
        </a:p>
      </dgm:t>
    </dgm:pt>
    <dgm:pt modelId="{AB914F27-2760-4514-B5EE-2D1390A95D9A}" type="parTrans" cxnId="{5E45415B-CF85-4C85-9CAD-FF5C899A0899}">
      <dgm:prSet/>
      <dgm:spPr/>
      <dgm:t>
        <a:bodyPr/>
        <a:lstStyle/>
        <a:p>
          <a:endParaRPr lang="es-ES" sz="1600">
            <a:solidFill>
              <a:schemeClr val="accent2">
                <a:lumMod val="50000"/>
              </a:schemeClr>
            </a:solidFill>
          </a:endParaRPr>
        </a:p>
      </dgm:t>
    </dgm:pt>
    <dgm:pt modelId="{ED63D05F-27B1-4DA5-A67D-408A33E50C1A}" type="sibTrans" cxnId="{5E45415B-CF85-4C85-9CAD-FF5C899A0899}">
      <dgm:prSet/>
      <dgm:spPr/>
      <dgm:t>
        <a:bodyPr/>
        <a:lstStyle/>
        <a:p>
          <a:endParaRPr lang="es-ES" sz="1600">
            <a:solidFill>
              <a:schemeClr val="accent2">
                <a:lumMod val="50000"/>
              </a:schemeClr>
            </a:solidFill>
          </a:endParaRPr>
        </a:p>
      </dgm:t>
    </dgm:pt>
    <dgm:pt modelId="{2BD26F8D-7785-4C4F-9D1F-C7CA09DE9C66}">
      <dgm:prSet custT="1"/>
      <dgm:spPr>
        <a:solidFill>
          <a:schemeClr val="accent1"/>
        </a:solidFill>
      </dgm:spPr>
      <dgm:t>
        <a:bodyPr/>
        <a:lstStyle/>
        <a:p>
          <a:pPr algn="ctr" rtl="0"/>
          <a:r>
            <a:rPr lang="es-ES" sz="1600" b="1" dirty="0" smtClean="0">
              <a:solidFill>
                <a:schemeClr val="bg1"/>
              </a:solidFill>
              <a:latin typeface="Arial" pitchFamily="34" charset="0"/>
              <a:cs typeface="Arial" pitchFamily="34" charset="0"/>
              <a:hlinkClick xmlns:r="http://schemas.openxmlformats.org/officeDocument/2006/relationships" r:id="rId3" action="ppaction://hlinksldjump"/>
            </a:rPr>
            <a:t>Ley Orgánica de Salud</a:t>
          </a:r>
          <a:endParaRPr lang="es-ES" sz="1600" b="1" dirty="0">
            <a:solidFill>
              <a:schemeClr val="bg1"/>
            </a:solidFill>
            <a:latin typeface="Arial" pitchFamily="34" charset="0"/>
            <a:cs typeface="Arial" pitchFamily="34" charset="0"/>
          </a:endParaRPr>
        </a:p>
      </dgm:t>
    </dgm:pt>
    <dgm:pt modelId="{F3230427-67E1-4FFF-8631-43F3E86BCD9B}" type="parTrans" cxnId="{E6638DC2-504A-4027-926E-1C849E7B01B2}">
      <dgm:prSet/>
      <dgm:spPr/>
      <dgm:t>
        <a:bodyPr/>
        <a:lstStyle/>
        <a:p>
          <a:endParaRPr lang="es-ES" sz="1600"/>
        </a:p>
      </dgm:t>
    </dgm:pt>
    <dgm:pt modelId="{241F7AB8-6423-469E-8DC4-BCCC74D4B678}" type="sibTrans" cxnId="{E6638DC2-504A-4027-926E-1C849E7B01B2}">
      <dgm:prSet/>
      <dgm:spPr/>
      <dgm:t>
        <a:bodyPr/>
        <a:lstStyle/>
        <a:p>
          <a:endParaRPr lang="es-ES" sz="1600"/>
        </a:p>
      </dgm:t>
    </dgm:pt>
    <dgm:pt modelId="{94301689-342A-4B1B-AEDF-CA9E9CB01132}">
      <dgm:prSet custT="1"/>
      <dgm:spPr>
        <a:solidFill>
          <a:srgbClr val="F9302B"/>
        </a:solidFill>
      </dgm:spPr>
      <dgm:t>
        <a:bodyPr/>
        <a:lstStyle/>
        <a:p>
          <a:pPr algn="ctr" rtl="0"/>
          <a:r>
            <a:rPr lang="es-EC" sz="1600" b="1" dirty="0" smtClean="0">
              <a:solidFill>
                <a:schemeClr val="bg1"/>
              </a:solidFill>
              <a:latin typeface="Arial" pitchFamily="34" charset="0"/>
              <a:cs typeface="Arial" pitchFamily="34" charset="0"/>
              <a:hlinkClick xmlns:r="http://schemas.openxmlformats.org/officeDocument/2006/relationships" r:id="rId4" action="ppaction://hlinksldjump"/>
            </a:rPr>
            <a:t>Plan Nacional del Buen Vivir</a:t>
          </a:r>
          <a:endParaRPr lang="es-ES" sz="1600" b="1" dirty="0">
            <a:solidFill>
              <a:schemeClr val="bg1"/>
            </a:solidFill>
            <a:latin typeface="Arial" pitchFamily="34" charset="0"/>
            <a:cs typeface="Arial" pitchFamily="34" charset="0"/>
          </a:endParaRPr>
        </a:p>
      </dgm:t>
    </dgm:pt>
    <dgm:pt modelId="{DCDBA48F-2049-4300-A70C-F1F44454C157}" type="parTrans" cxnId="{23779B13-45D1-4E46-9829-A210A3E66460}">
      <dgm:prSet/>
      <dgm:spPr/>
      <dgm:t>
        <a:bodyPr/>
        <a:lstStyle/>
        <a:p>
          <a:endParaRPr lang="es-ES" sz="1600"/>
        </a:p>
      </dgm:t>
    </dgm:pt>
    <dgm:pt modelId="{C17C0ADC-073C-49FE-A795-5BBFD1037E7C}" type="sibTrans" cxnId="{23779B13-45D1-4E46-9829-A210A3E66460}">
      <dgm:prSet/>
      <dgm:spPr/>
      <dgm:t>
        <a:bodyPr/>
        <a:lstStyle/>
        <a:p>
          <a:endParaRPr lang="es-ES" sz="1600"/>
        </a:p>
      </dgm:t>
    </dgm:pt>
    <dgm:pt modelId="{554EC11C-6326-4142-B7BE-D3EC9A636077}" type="pres">
      <dgm:prSet presAssocID="{F59FF2BC-376E-4281-86E3-E10BC798DF56}" presName="Name0" presStyleCnt="0">
        <dgm:presLayoutVars>
          <dgm:dir/>
          <dgm:resizeHandles val="exact"/>
        </dgm:presLayoutVars>
      </dgm:prSet>
      <dgm:spPr/>
      <dgm:t>
        <a:bodyPr/>
        <a:lstStyle/>
        <a:p>
          <a:endParaRPr lang="es-ES"/>
        </a:p>
      </dgm:t>
    </dgm:pt>
    <dgm:pt modelId="{7F733A98-8680-4A0B-B54C-B4944E69D118}" type="pres">
      <dgm:prSet presAssocID="{A2E23997-D306-4871-A4D1-31D5D9F05012}" presName="Name5" presStyleLbl="vennNode1" presStyleIdx="0" presStyleCnt="4">
        <dgm:presLayoutVars>
          <dgm:bulletEnabled val="1"/>
        </dgm:presLayoutVars>
      </dgm:prSet>
      <dgm:spPr/>
      <dgm:t>
        <a:bodyPr/>
        <a:lstStyle/>
        <a:p>
          <a:endParaRPr lang="es-ES"/>
        </a:p>
      </dgm:t>
    </dgm:pt>
    <dgm:pt modelId="{12B1C5BD-AEB0-403E-9693-B05480B2AD7A}" type="pres">
      <dgm:prSet presAssocID="{AD7E03CC-5CED-4E26-8AD5-62296EDA993C}" presName="space" presStyleCnt="0"/>
      <dgm:spPr/>
    </dgm:pt>
    <dgm:pt modelId="{E21FA005-19E7-41B0-9573-C91AE9A25445}" type="pres">
      <dgm:prSet presAssocID="{2BD26F8D-7785-4C4F-9D1F-C7CA09DE9C66}" presName="Name5" presStyleLbl="vennNode1" presStyleIdx="1" presStyleCnt="4">
        <dgm:presLayoutVars>
          <dgm:bulletEnabled val="1"/>
        </dgm:presLayoutVars>
      </dgm:prSet>
      <dgm:spPr/>
      <dgm:t>
        <a:bodyPr/>
        <a:lstStyle/>
        <a:p>
          <a:endParaRPr lang="es-ES"/>
        </a:p>
      </dgm:t>
    </dgm:pt>
    <dgm:pt modelId="{54A86FF1-5681-447C-BB98-4EE539FC6D53}" type="pres">
      <dgm:prSet presAssocID="{241F7AB8-6423-469E-8DC4-BCCC74D4B678}" presName="space" presStyleCnt="0"/>
      <dgm:spPr/>
    </dgm:pt>
    <dgm:pt modelId="{C2C6F120-B9A5-4412-9EC2-915269E9B9DD}" type="pres">
      <dgm:prSet presAssocID="{94301689-342A-4B1B-AEDF-CA9E9CB01132}" presName="Name5" presStyleLbl="vennNode1" presStyleIdx="2" presStyleCnt="4">
        <dgm:presLayoutVars>
          <dgm:bulletEnabled val="1"/>
        </dgm:presLayoutVars>
      </dgm:prSet>
      <dgm:spPr/>
      <dgm:t>
        <a:bodyPr/>
        <a:lstStyle/>
        <a:p>
          <a:endParaRPr lang="es-ES"/>
        </a:p>
      </dgm:t>
    </dgm:pt>
    <dgm:pt modelId="{8BD1FC4B-F3CE-41A2-9171-AC2C5558665F}" type="pres">
      <dgm:prSet presAssocID="{C17C0ADC-073C-49FE-A795-5BBFD1037E7C}" presName="space" presStyleCnt="0"/>
      <dgm:spPr/>
    </dgm:pt>
    <dgm:pt modelId="{D241A736-A8E5-489F-B3F2-FBFD5E51020D}" type="pres">
      <dgm:prSet presAssocID="{0AAEB416-D8E2-412F-8ED1-5298F1B2B4E7}" presName="Name5" presStyleLbl="vennNode1" presStyleIdx="3" presStyleCnt="4">
        <dgm:presLayoutVars>
          <dgm:bulletEnabled val="1"/>
        </dgm:presLayoutVars>
      </dgm:prSet>
      <dgm:spPr/>
      <dgm:t>
        <a:bodyPr/>
        <a:lstStyle/>
        <a:p>
          <a:endParaRPr lang="es-ES"/>
        </a:p>
      </dgm:t>
    </dgm:pt>
  </dgm:ptLst>
  <dgm:cxnLst>
    <dgm:cxn modelId="{40B270C4-551E-45DC-A4A7-6D271A0E49D5}" type="presOf" srcId="{A2E23997-D306-4871-A4D1-31D5D9F05012}" destId="{7F733A98-8680-4A0B-B54C-B4944E69D118}" srcOrd="0" destOrd="0" presId="urn:microsoft.com/office/officeart/2005/8/layout/venn3"/>
    <dgm:cxn modelId="{5E45415B-CF85-4C85-9CAD-FF5C899A0899}" srcId="{F59FF2BC-376E-4281-86E3-E10BC798DF56}" destId="{0AAEB416-D8E2-412F-8ED1-5298F1B2B4E7}" srcOrd="3" destOrd="0" parTransId="{AB914F27-2760-4514-B5EE-2D1390A95D9A}" sibTransId="{ED63D05F-27B1-4DA5-A67D-408A33E50C1A}"/>
    <dgm:cxn modelId="{AA40584F-EC53-4DD2-A5D6-D746E6C9F88B}" type="presOf" srcId="{94301689-342A-4B1B-AEDF-CA9E9CB01132}" destId="{C2C6F120-B9A5-4412-9EC2-915269E9B9DD}" srcOrd="0" destOrd="0" presId="urn:microsoft.com/office/officeart/2005/8/layout/venn3"/>
    <dgm:cxn modelId="{D47284E1-12AC-495A-8B45-601374E20C4A}" type="presOf" srcId="{0AAEB416-D8E2-412F-8ED1-5298F1B2B4E7}" destId="{D241A736-A8E5-489F-B3F2-FBFD5E51020D}" srcOrd="0" destOrd="0" presId="urn:microsoft.com/office/officeart/2005/8/layout/venn3"/>
    <dgm:cxn modelId="{6AEFA86F-3098-44EC-BCFE-1B66A96C9942}" srcId="{F59FF2BC-376E-4281-86E3-E10BC798DF56}" destId="{A2E23997-D306-4871-A4D1-31D5D9F05012}" srcOrd="0" destOrd="0" parTransId="{CAFB9194-DD72-4137-856B-6215ED879F0A}" sibTransId="{AD7E03CC-5CED-4E26-8AD5-62296EDA993C}"/>
    <dgm:cxn modelId="{E6638DC2-504A-4027-926E-1C849E7B01B2}" srcId="{F59FF2BC-376E-4281-86E3-E10BC798DF56}" destId="{2BD26F8D-7785-4C4F-9D1F-C7CA09DE9C66}" srcOrd="1" destOrd="0" parTransId="{F3230427-67E1-4FFF-8631-43F3E86BCD9B}" sibTransId="{241F7AB8-6423-469E-8DC4-BCCC74D4B678}"/>
    <dgm:cxn modelId="{D078A46D-7D1D-448D-BD0D-9BFE10D2BADE}" type="presOf" srcId="{F59FF2BC-376E-4281-86E3-E10BC798DF56}" destId="{554EC11C-6326-4142-B7BE-D3EC9A636077}" srcOrd="0" destOrd="0" presId="urn:microsoft.com/office/officeart/2005/8/layout/venn3"/>
    <dgm:cxn modelId="{C19A55DB-8EE9-4CFE-A659-CE8F637858EA}" type="presOf" srcId="{2BD26F8D-7785-4C4F-9D1F-C7CA09DE9C66}" destId="{E21FA005-19E7-41B0-9573-C91AE9A25445}" srcOrd="0" destOrd="0" presId="urn:microsoft.com/office/officeart/2005/8/layout/venn3"/>
    <dgm:cxn modelId="{23779B13-45D1-4E46-9829-A210A3E66460}" srcId="{F59FF2BC-376E-4281-86E3-E10BC798DF56}" destId="{94301689-342A-4B1B-AEDF-CA9E9CB01132}" srcOrd="2" destOrd="0" parTransId="{DCDBA48F-2049-4300-A70C-F1F44454C157}" sibTransId="{C17C0ADC-073C-49FE-A795-5BBFD1037E7C}"/>
    <dgm:cxn modelId="{B152C4C8-B86A-4FBE-9022-40978EF944F0}" type="presParOf" srcId="{554EC11C-6326-4142-B7BE-D3EC9A636077}" destId="{7F733A98-8680-4A0B-B54C-B4944E69D118}" srcOrd="0" destOrd="0" presId="urn:microsoft.com/office/officeart/2005/8/layout/venn3"/>
    <dgm:cxn modelId="{1A1F326C-DA83-41E8-8960-AB32F7DC192C}" type="presParOf" srcId="{554EC11C-6326-4142-B7BE-D3EC9A636077}" destId="{12B1C5BD-AEB0-403E-9693-B05480B2AD7A}" srcOrd="1" destOrd="0" presId="urn:microsoft.com/office/officeart/2005/8/layout/venn3"/>
    <dgm:cxn modelId="{4D119636-3A42-4127-9882-5F172E99DBC9}" type="presParOf" srcId="{554EC11C-6326-4142-B7BE-D3EC9A636077}" destId="{E21FA005-19E7-41B0-9573-C91AE9A25445}" srcOrd="2" destOrd="0" presId="urn:microsoft.com/office/officeart/2005/8/layout/venn3"/>
    <dgm:cxn modelId="{5C580D98-E81D-4F1B-A30B-F4533720837A}" type="presParOf" srcId="{554EC11C-6326-4142-B7BE-D3EC9A636077}" destId="{54A86FF1-5681-447C-BB98-4EE539FC6D53}" srcOrd="3" destOrd="0" presId="urn:microsoft.com/office/officeart/2005/8/layout/venn3"/>
    <dgm:cxn modelId="{44791DBE-0270-4A70-9F42-03C851822883}" type="presParOf" srcId="{554EC11C-6326-4142-B7BE-D3EC9A636077}" destId="{C2C6F120-B9A5-4412-9EC2-915269E9B9DD}" srcOrd="4" destOrd="0" presId="urn:microsoft.com/office/officeart/2005/8/layout/venn3"/>
    <dgm:cxn modelId="{8A200CDE-EFBA-4B28-A66A-C6BB9C33C1D3}" type="presParOf" srcId="{554EC11C-6326-4142-B7BE-D3EC9A636077}" destId="{8BD1FC4B-F3CE-41A2-9171-AC2C5558665F}" srcOrd="5" destOrd="0" presId="urn:microsoft.com/office/officeart/2005/8/layout/venn3"/>
    <dgm:cxn modelId="{8DFC52E4-E514-452C-B80E-7CF92C462FB7}" type="presParOf" srcId="{554EC11C-6326-4142-B7BE-D3EC9A636077}" destId="{D241A736-A8E5-489F-B3F2-FBFD5E51020D}"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C238AE-E9F5-4671-B9FE-6BF73AD18CB0}" type="doc">
      <dgm:prSet loTypeId="urn:microsoft.com/office/officeart/2005/8/layout/cycle3" loCatId="cycle" qsTypeId="urn:microsoft.com/office/officeart/2005/8/quickstyle/simple1" qsCatId="simple" csTypeId="urn:microsoft.com/office/officeart/2005/8/colors/colorful2" csCatId="colorful" phldr="1"/>
      <dgm:spPr/>
      <dgm:t>
        <a:bodyPr/>
        <a:lstStyle/>
        <a:p>
          <a:endParaRPr lang="es-ES"/>
        </a:p>
      </dgm:t>
    </dgm:pt>
    <dgm:pt modelId="{171FB28B-A270-4B11-9218-490E36013B33}">
      <dgm:prSet phldrT="[Texto]" custT="1"/>
      <dgm:spPr/>
      <dgm:t>
        <a:bodyPr/>
        <a:lstStyle/>
        <a:p>
          <a:r>
            <a:rPr lang="es-ES" sz="2000" b="1" dirty="0" smtClean="0"/>
            <a:t>Estado</a:t>
          </a:r>
          <a:endParaRPr lang="es-ES" sz="2000" b="1" dirty="0"/>
        </a:p>
      </dgm:t>
    </dgm:pt>
    <dgm:pt modelId="{CE62B326-2BA9-48D1-A453-3762DD612A7F}" type="parTrans" cxnId="{CDA05805-C5B3-45A2-9519-374F26F96708}">
      <dgm:prSet/>
      <dgm:spPr/>
      <dgm:t>
        <a:bodyPr/>
        <a:lstStyle/>
        <a:p>
          <a:endParaRPr lang="es-ES" sz="4400"/>
        </a:p>
      </dgm:t>
    </dgm:pt>
    <dgm:pt modelId="{316101D6-909B-468A-8052-7C671608AAE5}" type="sibTrans" cxnId="{CDA05805-C5B3-45A2-9519-374F26F96708}">
      <dgm:prSet/>
      <dgm:spPr/>
      <dgm:t>
        <a:bodyPr/>
        <a:lstStyle/>
        <a:p>
          <a:endParaRPr lang="es-ES" sz="4400"/>
        </a:p>
      </dgm:t>
    </dgm:pt>
    <dgm:pt modelId="{09326B34-B4D3-42A7-9E72-9CD4E1FFFA81}">
      <dgm:prSet phldrT="[Texto]" custT="1"/>
      <dgm:spPr/>
      <dgm:t>
        <a:bodyPr/>
        <a:lstStyle/>
        <a:p>
          <a:r>
            <a:rPr lang="es-ES" sz="2000" b="1" dirty="0" smtClean="0"/>
            <a:t>Sociedad</a:t>
          </a:r>
          <a:endParaRPr lang="es-ES" sz="2000" b="1" dirty="0"/>
        </a:p>
      </dgm:t>
    </dgm:pt>
    <dgm:pt modelId="{8FD0731B-26E9-4B46-82F8-1EAA0992F63C}" type="parTrans" cxnId="{B23FF69F-43AC-4071-A8F5-D7C76E11E782}">
      <dgm:prSet/>
      <dgm:spPr/>
      <dgm:t>
        <a:bodyPr/>
        <a:lstStyle/>
        <a:p>
          <a:endParaRPr lang="es-ES" sz="4400"/>
        </a:p>
      </dgm:t>
    </dgm:pt>
    <dgm:pt modelId="{041793FC-79CF-41A6-94E3-C25D84A29E02}" type="sibTrans" cxnId="{B23FF69F-43AC-4071-A8F5-D7C76E11E782}">
      <dgm:prSet/>
      <dgm:spPr/>
      <dgm:t>
        <a:bodyPr/>
        <a:lstStyle/>
        <a:p>
          <a:endParaRPr lang="es-ES" sz="4400"/>
        </a:p>
      </dgm:t>
    </dgm:pt>
    <dgm:pt modelId="{8A30CE57-5FBF-49BA-B78F-8109B4CB1251}">
      <dgm:prSet phldrT="[Texto]" custT="1"/>
      <dgm:spPr/>
      <dgm:t>
        <a:bodyPr/>
        <a:lstStyle/>
        <a:p>
          <a:r>
            <a:rPr lang="es-ES" sz="2000" b="1" dirty="0" smtClean="0"/>
            <a:t>Familia</a:t>
          </a:r>
          <a:endParaRPr lang="es-ES" sz="2000" b="1" dirty="0"/>
        </a:p>
      </dgm:t>
    </dgm:pt>
    <dgm:pt modelId="{FBAB90C7-546D-4ADC-8BE4-F33B348D1A7A}" type="parTrans" cxnId="{5452C5A9-2127-4985-ABB6-ADD03A9B8011}">
      <dgm:prSet/>
      <dgm:spPr/>
      <dgm:t>
        <a:bodyPr/>
        <a:lstStyle/>
        <a:p>
          <a:endParaRPr lang="es-ES" sz="4400"/>
        </a:p>
      </dgm:t>
    </dgm:pt>
    <dgm:pt modelId="{6462B6D0-67F7-4423-BEEC-11F605C88DC1}" type="sibTrans" cxnId="{5452C5A9-2127-4985-ABB6-ADD03A9B8011}">
      <dgm:prSet/>
      <dgm:spPr/>
      <dgm:t>
        <a:bodyPr/>
        <a:lstStyle/>
        <a:p>
          <a:endParaRPr lang="es-ES" sz="4400"/>
        </a:p>
      </dgm:t>
    </dgm:pt>
    <dgm:pt modelId="{EAAC1684-51F0-4FE1-8D0D-946C625FDE3C}">
      <dgm:prSet phldrT="[Texto]" custT="1"/>
      <dgm:spPr/>
      <dgm:t>
        <a:bodyPr/>
        <a:lstStyle/>
        <a:p>
          <a:r>
            <a:rPr lang="es-ES" sz="2000" b="1" dirty="0" smtClean="0"/>
            <a:t>Individuos</a:t>
          </a:r>
          <a:endParaRPr lang="es-ES" sz="2000" b="1" dirty="0"/>
        </a:p>
      </dgm:t>
    </dgm:pt>
    <dgm:pt modelId="{58DCA283-9C97-48F8-96FF-D8BCF0B70591}" type="parTrans" cxnId="{1EA6A56F-4B2E-4982-ABC0-23DA1F2DB21B}">
      <dgm:prSet/>
      <dgm:spPr/>
      <dgm:t>
        <a:bodyPr/>
        <a:lstStyle/>
        <a:p>
          <a:endParaRPr lang="es-ES" sz="4400"/>
        </a:p>
      </dgm:t>
    </dgm:pt>
    <dgm:pt modelId="{23B3F289-FD88-4E24-BB92-C1BA5C0217F9}" type="sibTrans" cxnId="{1EA6A56F-4B2E-4982-ABC0-23DA1F2DB21B}">
      <dgm:prSet/>
      <dgm:spPr/>
      <dgm:t>
        <a:bodyPr/>
        <a:lstStyle/>
        <a:p>
          <a:endParaRPr lang="es-ES" sz="4400"/>
        </a:p>
      </dgm:t>
    </dgm:pt>
    <dgm:pt modelId="{0ECD553B-FB2C-4548-AFAC-6AD335F68E19}" type="pres">
      <dgm:prSet presAssocID="{19C238AE-E9F5-4671-B9FE-6BF73AD18CB0}" presName="Name0" presStyleCnt="0">
        <dgm:presLayoutVars>
          <dgm:dir/>
          <dgm:resizeHandles val="exact"/>
        </dgm:presLayoutVars>
      </dgm:prSet>
      <dgm:spPr/>
      <dgm:t>
        <a:bodyPr/>
        <a:lstStyle/>
        <a:p>
          <a:endParaRPr lang="es-ES"/>
        </a:p>
      </dgm:t>
    </dgm:pt>
    <dgm:pt modelId="{7408B90A-50F4-4E86-8EDA-E5561365F866}" type="pres">
      <dgm:prSet presAssocID="{19C238AE-E9F5-4671-B9FE-6BF73AD18CB0}" presName="cycle" presStyleCnt="0"/>
      <dgm:spPr/>
    </dgm:pt>
    <dgm:pt modelId="{6FCFB1DD-C5A8-4FCA-86A8-A5DD87989BA6}" type="pres">
      <dgm:prSet presAssocID="{171FB28B-A270-4B11-9218-490E36013B33}" presName="nodeFirstNode" presStyleLbl="node1" presStyleIdx="0" presStyleCnt="4" custScaleX="68334" custScaleY="49786">
        <dgm:presLayoutVars>
          <dgm:bulletEnabled val="1"/>
        </dgm:presLayoutVars>
      </dgm:prSet>
      <dgm:spPr/>
      <dgm:t>
        <a:bodyPr/>
        <a:lstStyle/>
        <a:p>
          <a:endParaRPr lang="es-ES"/>
        </a:p>
      </dgm:t>
    </dgm:pt>
    <dgm:pt modelId="{D7014F1C-E748-4665-B063-527BAB7357B5}" type="pres">
      <dgm:prSet presAssocID="{316101D6-909B-468A-8052-7C671608AAE5}" presName="sibTransFirstNode" presStyleLbl="bgShp" presStyleIdx="0" presStyleCnt="1" custScaleX="189999"/>
      <dgm:spPr/>
      <dgm:t>
        <a:bodyPr/>
        <a:lstStyle/>
        <a:p>
          <a:endParaRPr lang="es-ES"/>
        </a:p>
      </dgm:t>
    </dgm:pt>
    <dgm:pt modelId="{F1C00044-095A-48B7-995E-580EF5269F3A}" type="pres">
      <dgm:prSet presAssocID="{09326B34-B4D3-42A7-9E72-9CD4E1FFFA81}" presName="nodeFollowingNodes" presStyleLbl="node1" presStyleIdx="1" presStyleCnt="4" custScaleX="61087" custScaleY="50926" custRadScaleRad="222182" custRadScaleInc="3173">
        <dgm:presLayoutVars>
          <dgm:bulletEnabled val="1"/>
        </dgm:presLayoutVars>
      </dgm:prSet>
      <dgm:spPr/>
      <dgm:t>
        <a:bodyPr/>
        <a:lstStyle/>
        <a:p>
          <a:endParaRPr lang="es-ES"/>
        </a:p>
      </dgm:t>
    </dgm:pt>
    <dgm:pt modelId="{92151A86-E13F-4439-AEB5-C72F62222A68}" type="pres">
      <dgm:prSet presAssocID="{8A30CE57-5FBF-49BA-B78F-8109B4CB1251}" presName="nodeFollowingNodes" presStyleLbl="node1" presStyleIdx="2" presStyleCnt="4" custScaleX="68989" custScaleY="45500" custRadScaleRad="124203" custRadScaleInc="-3570">
        <dgm:presLayoutVars>
          <dgm:bulletEnabled val="1"/>
        </dgm:presLayoutVars>
      </dgm:prSet>
      <dgm:spPr/>
      <dgm:t>
        <a:bodyPr/>
        <a:lstStyle/>
        <a:p>
          <a:endParaRPr lang="es-ES"/>
        </a:p>
      </dgm:t>
    </dgm:pt>
    <dgm:pt modelId="{AAAA111F-AB0C-4429-AD17-E2E9EB90228E}" type="pres">
      <dgm:prSet presAssocID="{EAAC1684-51F0-4FE1-8D0D-946C625FDE3C}" presName="nodeFollowingNodes" presStyleLbl="node1" presStyleIdx="3" presStyleCnt="4" custScaleX="67723" custScaleY="48496" custRadScaleRad="225003" custRadScaleInc="-5466">
        <dgm:presLayoutVars>
          <dgm:bulletEnabled val="1"/>
        </dgm:presLayoutVars>
      </dgm:prSet>
      <dgm:spPr/>
      <dgm:t>
        <a:bodyPr/>
        <a:lstStyle/>
        <a:p>
          <a:endParaRPr lang="es-ES"/>
        </a:p>
      </dgm:t>
    </dgm:pt>
  </dgm:ptLst>
  <dgm:cxnLst>
    <dgm:cxn modelId="{94887E46-E111-40BE-8869-19FAAA2598B3}" type="presOf" srcId="{09326B34-B4D3-42A7-9E72-9CD4E1FFFA81}" destId="{F1C00044-095A-48B7-995E-580EF5269F3A}" srcOrd="0" destOrd="0" presId="urn:microsoft.com/office/officeart/2005/8/layout/cycle3"/>
    <dgm:cxn modelId="{6EDF3F17-493A-46A7-AAB5-F7C655BC1D18}" type="presOf" srcId="{EAAC1684-51F0-4FE1-8D0D-946C625FDE3C}" destId="{AAAA111F-AB0C-4429-AD17-E2E9EB90228E}" srcOrd="0" destOrd="0" presId="urn:microsoft.com/office/officeart/2005/8/layout/cycle3"/>
    <dgm:cxn modelId="{B23FF69F-43AC-4071-A8F5-D7C76E11E782}" srcId="{19C238AE-E9F5-4671-B9FE-6BF73AD18CB0}" destId="{09326B34-B4D3-42A7-9E72-9CD4E1FFFA81}" srcOrd="1" destOrd="0" parTransId="{8FD0731B-26E9-4B46-82F8-1EAA0992F63C}" sibTransId="{041793FC-79CF-41A6-94E3-C25D84A29E02}"/>
    <dgm:cxn modelId="{1EA6A56F-4B2E-4982-ABC0-23DA1F2DB21B}" srcId="{19C238AE-E9F5-4671-B9FE-6BF73AD18CB0}" destId="{EAAC1684-51F0-4FE1-8D0D-946C625FDE3C}" srcOrd="3" destOrd="0" parTransId="{58DCA283-9C97-48F8-96FF-D8BCF0B70591}" sibTransId="{23B3F289-FD88-4E24-BB92-C1BA5C0217F9}"/>
    <dgm:cxn modelId="{CDA05805-C5B3-45A2-9519-374F26F96708}" srcId="{19C238AE-E9F5-4671-B9FE-6BF73AD18CB0}" destId="{171FB28B-A270-4B11-9218-490E36013B33}" srcOrd="0" destOrd="0" parTransId="{CE62B326-2BA9-48D1-A453-3762DD612A7F}" sibTransId="{316101D6-909B-468A-8052-7C671608AAE5}"/>
    <dgm:cxn modelId="{A8CA9E14-34A5-4F71-BBFA-71C812DA396C}" type="presOf" srcId="{8A30CE57-5FBF-49BA-B78F-8109B4CB1251}" destId="{92151A86-E13F-4439-AEB5-C72F62222A68}" srcOrd="0" destOrd="0" presId="urn:microsoft.com/office/officeart/2005/8/layout/cycle3"/>
    <dgm:cxn modelId="{5452C5A9-2127-4985-ABB6-ADD03A9B8011}" srcId="{19C238AE-E9F5-4671-B9FE-6BF73AD18CB0}" destId="{8A30CE57-5FBF-49BA-B78F-8109B4CB1251}" srcOrd="2" destOrd="0" parTransId="{FBAB90C7-546D-4ADC-8BE4-F33B348D1A7A}" sibTransId="{6462B6D0-67F7-4423-BEEC-11F605C88DC1}"/>
    <dgm:cxn modelId="{BE47DA1E-1BD7-4015-86F0-25BB7FBAEFFA}" type="presOf" srcId="{171FB28B-A270-4B11-9218-490E36013B33}" destId="{6FCFB1DD-C5A8-4FCA-86A8-A5DD87989BA6}" srcOrd="0" destOrd="0" presId="urn:microsoft.com/office/officeart/2005/8/layout/cycle3"/>
    <dgm:cxn modelId="{743544C4-4CF3-4787-B337-280F6138FF0D}" type="presOf" srcId="{19C238AE-E9F5-4671-B9FE-6BF73AD18CB0}" destId="{0ECD553B-FB2C-4548-AFAC-6AD335F68E19}" srcOrd="0" destOrd="0" presId="urn:microsoft.com/office/officeart/2005/8/layout/cycle3"/>
    <dgm:cxn modelId="{6FE6E428-BB04-4850-8C54-BEE95B2C0123}" type="presOf" srcId="{316101D6-909B-468A-8052-7C671608AAE5}" destId="{D7014F1C-E748-4665-B063-527BAB7357B5}" srcOrd="0" destOrd="0" presId="urn:microsoft.com/office/officeart/2005/8/layout/cycle3"/>
    <dgm:cxn modelId="{907DB0A9-B833-44AE-97FB-E57806AC64D2}" type="presParOf" srcId="{0ECD553B-FB2C-4548-AFAC-6AD335F68E19}" destId="{7408B90A-50F4-4E86-8EDA-E5561365F866}" srcOrd="0" destOrd="0" presId="urn:microsoft.com/office/officeart/2005/8/layout/cycle3"/>
    <dgm:cxn modelId="{B30C7D4D-7033-424D-A54C-EB26E4F831CB}" type="presParOf" srcId="{7408B90A-50F4-4E86-8EDA-E5561365F866}" destId="{6FCFB1DD-C5A8-4FCA-86A8-A5DD87989BA6}" srcOrd="0" destOrd="0" presId="urn:microsoft.com/office/officeart/2005/8/layout/cycle3"/>
    <dgm:cxn modelId="{7136F05C-6A28-44A4-888C-AADFF9813F46}" type="presParOf" srcId="{7408B90A-50F4-4E86-8EDA-E5561365F866}" destId="{D7014F1C-E748-4665-B063-527BAB7357B5}" srcOrd="1" destOrd="0" presId="urn:microsoft.com/office/officeart/2005/8/layout/cycle3"/>
    <dgm:cxn modelId="{D981DAFC-5CC4-4420-9806-EF76D12B188E}" type="presParOf" srcId="{7408B90A-50F4-4E86-8EDA-E5561365F866}" destId="{F1C00044-095A-48B7-995E-580EF5269F3A}" srcOrd="2" destOrd="0" presId="urn:microsoft.com/office/officeart/2005/8/layout/cycle3"/>
    <dgm:cxn modelId="{20701C7C-EB30-46D5-8139-9B0CCFF5688F}" type="presParOf" srcId="{7408B90A-50F4-4E86-8EDA-E5561365F866}" destId="{92151A86-E13F-4439-AEB5-C72F62222A68}" srcOrd="3" destOrd="0" presId="urn:microsoft.com/office/officeart/2005/8/layout/cycle3"/>
    <dgm:cxn modelId="{D04C1A6B-0B01-44DE-B821-B1F2D37E1EE8}" type="presParOf" srcId="{7408B90A-50F4-4E86-8EDA-E5561365F866}" destId="{AAAA111F-AB0C-4429-AD17-E2E9EB90228E}" srcOrd="4" destOrd="0" presId="urn:microsoft.com/office/officeart/2005/8/layout/cycle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F53D78-8E36-47F2-9D55-81D20304F230}" type="doc">
      <dgm:prSet loTypeId="urn:microsoft.com/office/officeart/2005/8/layout/default#1" loCatId="list" qsTypeId="urn:microsoft.com/office/officeart/2005/8/quickstyle/simple3" qsCatId="simple" csTypeId="urn:microsoft.com/office/officeart/2005/8/colors/accent1_3" csCatId="accent1" phldr="1"/>
      <dgm:spPr/>
      <dgm:t>
        <a:bodyPr/>
        <a:lstStyle/>
        <a:p>
          <a:endParaRPr lang="es-ES"/>
        </a:p>
      </dgm:t>
    </dgm:pt>
    <dgm:pt modelId="{891E74B4-A5B9-4050-A457-BD6EF47F61B9}">
      <dgm:prSet phldrT="[Texto]" custT="1"/>
      <dgm:spPr/>
      <dgm:t>
        <a:bodyPr anchor="ctr"/>
        <a:lstStyle/>
        <a:p>
          <a:r>
            <a:rPr lang="es-ES" sz="1600" b="1" dirty="0" smtClean="0"/>
            <a:t>Objetivo 1</a:t>
          </a:r>
        </a:p>
      </dgm:t>
    </dgm:pt>
    <dgm:pt modelId="{9CF38116-3313-462E-BB4D-2E7F8197746D}" type="parTrans" cxnId="{0047269B-923E-4908-8E8C-26CB5DFB4943}">
      <dgm:prSet/>
      <dgm:spPr/>
      <dgm:t>
        <a:bodyPr/>
        <a:lstStyle/>
        <a:p>
          <a:endParaRPr lang="es-ES" sz="1200"/>
        </a:p>
      </dgm:t>
    </dgm:pt>
    <dgm:pt modelId="{17F428D1-E984-4135-98F2-F6384318F054}" type="sibTrans" cxnId="{0047269B-923E-4908-8E8C-26CB5DFB4943}">
      <dgm:prSet/>
      <dgm:spPr/>
      <dgm:t>
        <a:bodyPr/>
        <a:lstStyle/>
        <a:p>
          <a:endParaRPr lang="es-ES" sz="1200"/>
        </a:p>
      </dgm:t>
    </dgm:pt>
    <dgm:pt modelId="{30199F38-11D2-4BDB-9861-90D858264AD2}">
      <dgm:prSet phldrT="[Texto]" custT="1"/>
      <dgm:spPr/>
      <dgm:t>
        <a:bodyPr anchor="ctr"/>
        <a:lstStyle/>
        <a:p>
          <a:r>
            <a:rPr lang="es-ES" sz="1600" b="1" dirty="0" smtClean="0"/>
            <a:t>Objetivo 2</a:t>
          </a:r>
        </a:p>
      </dgm:t>
    </dgm:pt>
    <dgm:pt modelId="{DD8FF070-77F7-4525-96BD-CED9A14A118A}" type="parTrans" cxnId="{F88503CA-4933-47FD-B0AB-824CE8E4EFE1}">
      <dgm:prSet/>
      <dgm:spPr/>
      <dgm:t>
        <a:bodyPr/>
        <a:lstStyle/>
        <a:p>
          <a:endParaRPr lang="es-ES" sz="1200"/>
        </a:p>
      </dgm:t>
    </dgm:pt>
    <dgm:pt modelId="{1DDB2ED0-945D-474E-894D-29AD4B1196AF}" type="sibTrans" cxnId="{F88503CA-4933-47FD-B0AB-824CE8E4EFE1}">
      <dgm:prSet/>
      <dgm:spPr/>
      <dgm:t>
        <a:bodyPr/>
        <a:lstStyle/>
        <a:p>
          <a:endParaRPr lang="es-ES" sz="1200"/>
        </a:p>
      </dgm:t>
    </dgm:pt>
    <dgm:pt modelId="{7432A8CD-CFC1-4384-A803-270119CA3386}">
      <dgm:prSet phldrT="[Texto]" custT="1"/>
      <dgm:spPr>
        <a:solidFill>
          <a:schemeClr val="accent3"/>
        </a:solidFill>
      </dgm:spPr>
      <dgm:t>
        <a:bodyPr anchor="ctr"/>
        <a:lstStyle/>
        <a:p>
          <a:r>
            <a:rPr lang="es-ES" sz="1600" b="1" dirty="0" smtClean="0">
              <a:hlinkClick xmlns:r="http://schemas.openxmlformats.org/officeDocument/2006/relationships" r:id="rId1" action="ppaction://hlinksldjump"/>
            </a:rPr>
            <a:t>Objetivo 3</a:t>
          </a:r>
          <a:endParaRPr lang="es-ES" sz="1600" b="1" dirty="0"/>
        </a:p>
      </dgm:t>
    </dgm:pt>
    <dgm:pt modelId="{A48C4512-E29D-4F8B-B544-8B8706433F0B}" type="parTrans" cxnId="{4037F173-F6EA-4F9B-BD92-86A8CD41A6DD}">
      <dgm:prSet/>
      <dgm:spPr/>
      <dgm:t>
        <a:bodyPr/>
        <a:lstStyle/>
        <a:p>
          <a:endParaRPr lang="es-ES" sz="1200"/>
        </a:p>
      </dgm:t>
    </dgm:pt>
    <dgm:pt modelId="{9370E763-0884-467A-8500-6292137821B0}" type="sibTrans" cxnId="{4037F173-F6EA-4F9B-BD92-86A8CD41A6DD}">
      <dgm:prSet/>
      <dgm:spPr/>
      <dgm:t>
        <a:bodyPr/>
        <a:lstStyle/>
        <a:p>
          <a:endParaRPr lang="es-ES" sz="1200"/>
        </a:p>
      </dgm:t>
    </dgm:pt>
    <dgm:pt modelId="{E77B0847-0D86-4A11-BC19-D2A9CABBF82A}">
      <dgm:prSet custT="1"/>
      <dgm:spPr/>
      <dgm:t>
        <a:bodyPr anchor="ctr"/>
        <a:lstStyle/>
        <a:p>
          <a:r>
            <a:rPr lang="es-ES" sz="1600" b="1" dirty="0" smtClean="0"/>
            <a:t>Objetivo 4</a:t>
          </a:r>
          <a:endParaRPr lang="es-ES" sz="1600" b="1" dirty="0"/>
        </a:p>
      </dgm:t>
    </dgm:pt>
    <dgm:pt modelId="{7330480E-A4BE-4B41-9AC3-B969FC627D45}" type="parTrans" cxnId="{A88F34D3-DC3E-4057-B430-1E5F98A69B6D}">
      <dgm:prSet/>
      <dgm:spPr/>
      <dgm:t>
        <a:bodyPr/>
        <a:lstStyle/>
        <a:p>
          <a:endParaRPr lang="es-ES" sz="1200"/>
        </a:p>
      </dgm:t>
    </dgm:pt>
    <dgm:pt modelId="{D5D890E6-0DD6-4D00-AC62-36E7329C00D7}" type="sibTrans" cxnId="{A88F34D3-DC3E-4057-B430-1E5F98A69B6D}">
      <dgm:prSet/>
      <dgm:spPr/>
      <dgm:t>
        <a:bodyPr/>
        <a:lstStyle/>
        <a:p>
          <a:endParaRPr lang="es-ES" sz="1200"/>
        </a:p>
      </dgm:t>
    </dgm:pt>
    <dgm:pt modelId="{8B10B856-A1E9-4ABE-8F3D-A3BE078288DC}">
      <dgm:prSet custT="1"/>
      <dgm:spPr/>
      <dgm:t>
        <a:bodyPr anchor="ctr"/>
        <a:lstStyle/>
        <a:p>
          <a:r>
            <a:rPr lang="es-ES" sz="1600" b="1" dirty="0" smtClean="0"/>
            <a:t>Objetivo 5</a:t>
          </a:r>
          <a:endParaRPr lang="es-ES" sz="1600" b="1" dirty="0"/>
        </a:p>
      </dgm:t>
    </dgm:pt>
    <dgm:pt modelId="{4F6B227C-90BA-4B66-83B9-E5F56F8B17D6}" type="parTrans" cxnId="{D09FF3ED-E9F5-4E4D-8678-53B409E22B18}">
      <dgm:prSet/>
      <dgm:spPr/>
      <dgm:t>
        <a:bodyPr/>
        <a:lstStyle/>
        <a:p>
          <a:endParaRPr lang="es-ES" sz="1200"/>
        </a:p>
      </dgm:t>
    </dgm:pt>
    <dgm:pt modelId="{773E8FDD-9573-427B-ACFC-3F2D59D57CB6}" type="sibTrans" cxnId="{D09FF3ED-E9F5-4E4D-8678-53B409E22B18}">
      <dgm:prSet/>
      <dgm:spPr/>
      <dgm:t>
        <a:bodyPr/>
        <a:lstStyle/>
        <a:p>
          <a:endParaRPr lang="es-ES" sz="1200"/>
        </a:p>
      </dgm:t>
    </dgm:pt>
    <dgm:pt modelId="{8B8E62CA-A8A2-4208-AFBA-F213D1E42FA0}">
      <dgm:prSet custT="1"/>
      <dgm:spPr/>
      <dgm:t>
        <a:bodyPr anchor="ctr"/>
        <a:lstStyle/>
        <a:p>
          <a:r>
            <a:rPr lang="es-ES" sz="1600" b="1" dirty="0" smtClean="0"/>
            <a:t>Objetivo 6</a:t>
          </a:r>
          <a:endParaRPr lang="es-ES" sz="1600" b="1" dirty="0"/>
        </a:p>
      </dgm:t>
    </dgm:pt>
    <dgm:pt modelId="{D53C6124-A854-49A0-8FD6-4CF0F2410DCC}" type="parTrans" cxnId="{CCDDB712-3D43-4A94-870D-0FE64B6259E7}">
      <dgm:prSet/>
      <dgm:spPr/>
      <dgm:t>
        <a:bodyPr/>
        <a:lstStyle/>
        <a:p>
          <a:endParaRPr lang="es-ES" sz="1200"/>
        </a:p>
      </dgm:t>
    </dgm:pt>
    <dgm:pt modelId="{982C0264-4536-4BC8-BA54-4F34933455EC}" type="sibTrans" cxnId="{CCDDB712-3D43-4A94-870D-0FE64B6259E7}">
      <dgm:prSet/>
      <dgm:spPr/>
      <dgm:t>
        <a:bodyPr/>
        <a:lstStyle/>
        <a:p>
          <a:endParaRPr lang="es-ES" sz="1200"/>
        </a:p>
      </dgm:t>
    </dgm:pt>
    <dgm:pt modelId="{5EA77CA3-8FB7-4377-8168-ABB428D014B6}">
      <dgm:prSet custT="1"/>
      <dgm:spPr/>
      <dgm:t>
        <a:bodyPr anchor="ctr"/>
        <a:lstStyle/>
        <a:p>
          <a:r>
            <a:rPr lang="es-ES" sz="1600" b="1" dirty="0" smtClean="0"/>
            <a:t>Objetivo 7</a:t>
          </a:r>
          <a:endParaRPr lang="es-ES" sz="1600" b="1" dirty="0"/>
        </a:p>
      </dgm:t>
    </dgm:pt>
    <dgm:pt modelId="{7CB6CE1B-3F56-416A-9FD2-51138D2879EA}" type="parTrans" cxnId="{BA6E415B-CACD-4E2E-B010-62F481C537E0}">
      <dgm:prSet/>
      <dgm:spPr/>
      <dgm:t>
        <a:bodyPr/>
        <a:lstStyle/>
        <a:p>
          <a:endParaRPr lang="es-ES"/>
        </a:p>
      </dgm:t>
    </dgm:pt>
    <dgm:pt modelId="{CF84C6F6-D731-46DE-8044-3106A6612233}" type="sibTrans" cxnId="{BA6E415B-CACD-4E2E-B010-62F481C537E0}">
      <dgm:prSet/>
      <dgm:spPr/>
      <dgm:t>
        <a:bodyPr/>
        <a:lstStyle/>
        <a:p>
          <a:endParaRPr lang="es-ES"/>
        </a:p>
      </dgm:t>
    </dgm:pt>
    <dgm:pt modelId="{57D42587-7CC5-49DE-B920-E12EC4B6305A}">
      <dgm:prSet custT="1"/>
      <dgm:spPr/>
      <dgm:t>
        <a:bodyPr anchor="ctr"/>
        <a:lstStyle/>
        <a:p>
          <a:r>
            <a:rPr lang="es-ES" sz="1600" b="1" dirty="0" smtClean="0"/>
            <a:t>Objetivo 8</a:t>
          </a:r>
          <a:endParaRPr lang="es-ES" sz="1600" b="1" dirty="0"/>
        </a:p>
      </dgm:t>
    </dgm:pt>
    <dgm:pt modelId="{0AFFEB19-D5CA-458A-B9BB-C17DFE3D5B8F}" type="parTrans" cxnId="{6595CC72-6E53-4F4E-9BAE-C9497F9054FD}">
      <dgm:prSet/>
      <dgm:spPr/>
      <dgm:t>
        <a:bodyPr/>
        <a:lstStyle/>
        <a:p>
          <a:endParaRPr lang="es-ES"/>
        </a:p>
      </dgm:t>
    </dgm:pt>
    <dgm:pt modelId="{F2E36467-C83B-4DB7-A954-668ED0F2EBA7}" type="sibTrans" cxnId="{6595CC72-6E53-4F4E-9BAE-C9497F9054FD}">
      <dgm:prSet/>
      <dgm:spPr/>
      <dgm:t>
        <a:bodyPr/>
        <a:lstStyle/>
        <a:p>
          <a:endParaRPr lang="es-ES"/>
        </a:p>
      </dgm:t>
    </dgm:pt>
    <dgm:pt modelId="{1EE732B1-E1CC-4323-9229-BA23079C9502}">
      <dgm:prSet custT="1"/>
      <dgm:spPr/>
      <dgm:t>
        <a:bodyPr anchor="ctr"/>
        <a:lstStyle/>
        <a:p>
          <a:r>
            <a:rPr lang="es-ES" sz="1600" b="1" dirty="0" smtClean="0"/>
            <a:t>Objetivo 9</a:t>
          </a:r>
        </a:p>
      </dgm:t>
    </dgm:pt>
    <dgm:pt modelId="{D845B727-BAA3-46CD-B832-52DBD4D89262}" type="parTrans" cxnId="{6C8FB530-895E-4D09-B0F3-344E7EAEDA10}">
      <dgm:prSet/>
      <dgm:spPr/>
      <dgm:t>
        <a:bodyPr/>
        <a:lstStyle/>
        <a:p>
          <a:endParaRPr lang="es-ES"/>
        </a:p>
      </dgm:t>
    </dgm:pt>
    <dgm:pt modelId="{49B1723E-18F1-4C38-84EC-BCEA3DA3197A}" type="sibTrans" cxnId="{6C8FB530-895E-4D09-B0F3-344E7EAEDA10}">
      <dgm:prSet/>
      <dgm:spPr/>
      <dgm:t>
        <a:bodyPr/>
        <a:lstStyle/>
        <a:p>
          <a:endParaRPr lang="es-ES"/>
        </a:p>
      </dgm:t>
    </dgm:pt>
    <dgm:pt modelId="{6380CFE7-7BFC-48BF-ADF9-0790C7D9593B}">
      <dgm:prSet custT="1"/>
      <dgm:spPr/>
      <dgm:t>
        <a:bodyPr anchor="ctr"/>
        <a:lstStyle/>
        <a:p>
          <a:r>
            <a:rPr lang="es-ES" sz="1600" b="1" dirty="0" smtClean="0"/>
            <a:t>Objetivo 10</a:t>
          </a:r>
        </a:p>
      </dgm:t>
    </dgm:pt>
    <dgm:pt modelId="{7C9B85E9-2650-42C6-A2BC-B6265773232A}" type="parTrans" cxnId="{AECE8628-41F1-44A4-9057-096964E03193}">
      <dgm:prSet/>
      <dgm:spPr/>
      <dgm:t>
        <a:bodyPr/>
        <a:lstStyle/>
        <a:p>
          <a:endParaRPr lang="es-ES"/>
        </a:p>
      </dgm:t>
    </dgm:pt>
    <dgm:pt modelId="{96AAC730-4AF9-4994-A8A4-D0585C6E10D3}" type="sibTrans" cxnId="{AECE8628-41F1-44A4-9057-096964E03193}">
      <dgm:prSet/>
      <dgm:spPr/>
      <dgm:t>
        <a:bodyPr/>
        <a:lstStyle/>
        <a:p>
          <a:endParaRPr lang="es-ES"/>
        </a:p>
      </dgm:t>
    </dgm:pt>
    <dgm:pt modelId="{9B3FB65A-4A75-4F93-A351-1F4C093189D5}">
      <dgm:prSet custT="1"/>
      <dgm:spPr/>
      <dgm:t>
        <a:bodyPr anchor="ctr"/>
        <a:lstStyle/>
        <a:p>
          <a:r>
            <a:rPr lang="es-ES" sz="1600" b="1" dirty="0" smtClean="0"/>
            <a:t>Objetivo 11</a:t>
          </a:r>
        </a:p>
      </dgm:t>
    </dgm:pt>
    <dgm:pt modelId="{C2DDB218-1FA7-4D71-A08E-99C55176DC2F}" type="parTrans" cxnId="{18AD69D8-0A92-426B-80C8-7F50EE7F49F6}">
      <dgm:prSet/>
      <dgm:spPr/>
      <dgm:t>
        <a:bodyPr/>
        <a:lstStyle/>
        <a:p>
          <a:endParaRPr lang="es-ES"/>
        </a:p>
      </dgm:t>
    </dgm:pt>
    <dgm:pt modelId="{64679625-1579-4C65-B972-11F61F6D7A83}" type="sibTrans" cxnId="{18AD69D8-0A92-426B-80C8-7F50EE7F49F6}">
      <dgm:prSet/>
      <dgm:spPr/>
      <dgm:t>
        <a:bodyPr/>
        <a:lstStyle/>
        <a:p>
          <a:endParaRPr lang="es-ES"/>
        </a:p>
      </dgm:t>
    </dgm:pt>
    <dgm:pt modelId="{B8DFF13A-539F-4862-ADE0-BA795FC6CCC9}">
      <dgm:prSet custT="1"/>
      <dgm:spPr/>
      <dgm:t>
        <a:bodyPr anchor="ctr"/>
        <a:lstStyle/>
        <a:p>
          <a:r>
            <a:rPr lang="es-ES" sz="1600" b="1" dirty="0" smtClean="0"/>
            <a:t>Objetivo 12</a:t>
          </a:r>
        </a:p>
      </dgm:t>
    </dgm:pt>
    <dgm:pt modelId="{35840A96-3AC1-4D4A-8BAC-84B811B1142D}" type="parTrans" cxnId="{3544655D-20C1-40C5-8949-F0700580F225}">
      <dgm:prSet/>
      <dgm:spPr/>
      <dgm:t>
        <a:bodyPr/>
        <a:lstStyle/>
        <a:p>
          <a:endParaRPr lang="es-ES"/>
        </a:p>
      </dgm:t>
    </dgm:pt>
    <dgm:pt modelId="{428C7E5C-7209-485D-A6A7-6B519A2985DD}" type="sibTrans" cxnId="{3544655D-20C1-40C5-8949-F0700580F225}">
      <dgm:prSet/>
      <dgm:spPr/>
      <dgm:t>
        <a:bodyPr/>
        <a:lstStyle/>
        <a:p>
          <a:endParaRPr lang="es-ES"/>
        </a:p>
      </dgm:t>
    </dgm:pt>
    <dgm:pt modelId="{BC028654-B895-49D4-B44D-DEECF660C6A3}">
      <dgm:prSet phldrT="[Texto]" custT="1"/>
      <dgm:spPr/>
      <dgm:t>
        <a:bodyPr anchor="ctr"/>
        <a:lstStyle/>
        <a:p>
          <a:pPr algn="just"/>
          <a:r>
            <a:rPr lang="es-ES" sz="1200" dirty="0" smtClean="0"/>
            <a:t>Consolidar el Estado democrático y la construcción del poder popular</a:t>
          </a:r>
        </a:p>
      </dgm:t>
    </dgm:pt>
    <dgm:pt modelId="{57EC24F8-E9FE-47D5-A56F-4739C1F0A118}" type="parTrans" cxnId="{7C755FFF-45FA-4C04-AB2E-F8D41E8CE96F}">
      <dgm:prSet/>
      <dgm:spPr/>
      <dgm:t>
        <a:bodyPr/>
        <a:lstStyle/>
        <a:p>
          <a:endParaRPr lang="es-ES"/>
        </a:p>
      </dgm:t>
    </dgm:pt>
    <dgm:pt modelId="{286FC64D-811A-4F41-B6A0-8D3293DDCC2A}" type="sibTrans" cxnId="{7C755FFF-45FA-4C04-AB2E-F8D41E8CE96F}">
      <dgm:prSet/>
      <dgm:spPr/>
      <dgm:t>
        <a:bodyPr/>
        <a:lstStyle/>
        <a:p>
          <a:endParaRPr lang="es-ES"/>
        </a:p>
      </dgm:t>
    </dgm:pt>
    <dgm:pt modelId="{B70F1C2B-2FB2-42A4-9DF3-0380F035955F}">
      <dgm:prSet phldrT="[Texto]" custT="1"/>
      <dgm:spPr/>
      <dgm:t>
        <a:bodyPr anchor="ctr"/>
        <a:lstStyle/>
        <a:p>
          <a:pPr algn="just"/>
          <a:r>
            <a:rPr lang="es-ES" sz="1200" dirty="0" smtClean="0"/>
            <a:t>Auspiciar la igualdad, la cohesión, la inclusión y la equidad social y territorial, en la diversidad</a:t>
          </a:r>
        </a:p>
      </dgm:t>
    </dgm:pt>
    <dgm:pt modelId="{3D43C7E4-165D-4C00-9AF8-E875E631DBC1}" type="parTrans" cxnId="{AB1688FE-EE76-4D85-B7EC-9D0E81A9F9F4}">
      <dgm:prSet/>
      <dgm:spPr/>
      <dgm:t>
        <a:bodyPr/>
        <a:lstStyle/>
        <a:p>
          <a:endParaRPr lang="es-ES"/>
        </a:p>
      </dgm:t>
    </dgm:pt>
    <dgm:pt modelId="{E7D73B2E-CC8A-4502-B146-D1A5F67C4DB8}" type="sibTrans" cxnId="{AB1688FE-EE76-4D85-B7EC-9D0E81A9F9F4}">
      <dgm:prSet/>
      <dgm:spPr/>
      <dgm:t>
        <a:bodyPr/>
        <a:lstStyle/>
        <a:p>
          <a:endParaRPr lang="es-ES"/>
        </a:p>
      </dgm:t>
    </dgm:pt>
    <dgm:pt modelId="{CD2ABF7E-AFEB-4BCA-93AD-E587551B11B5}">
      <dgm:prSet phldrT="[Texto]" custT="1"/>
      <dgm:spPr>
        <a:solidFill>
          <a:schemeClr val="accent3"/>
        </a:solidFill>
      </dgm:spPr>
      <dgm:t>
        <a:bodyPr anchor="ctr"/>
        <a:lstStyle/>
        <a:p>
          <a:pPr algn="just"/>
          <a:r>
            <a:rPr lang="es-ES" sz="1200" dirty="0" smtClean="0"/>
            <a:t>Mejorar la calidad de vida de la población</a:t>
          </a:r>
          <a:endParaRPr lang="es-ES" sz="1200" dirty="0"/>
        </a:p>
      </dgm:t>
    </dgm:pt>
    <dgm:pt modelId="{14A117F4-1FAE-476F-80E1-04500CF6F396}" type="parTrans" cxnId="{006D2179-DDD8-4618-BA9D-4C7722118E0C}">
      <dgm:prSet/>
      <dgm:spPr/>
      <dgm:t>
        <a:bodyPr/>
        <a:lstStyle/>
        <a:p>
          <a:endParaRPr lang="es-ES"/>
        </a:p>
      </dgm:t>
    </dgm:pt>
    <dgm:pt modelId="{CCF3BF41-A0A4-4B4A-A4EA-DE7C3E03DA83}" type="sibTrans" cxnId="{006D2179-DDD8-4618-BA9D-4C7722118E0C}">
      <dgm:prSet/>
      <dgm:spPr/>
      <dgm:t>
        <a:bodyPr/>
        <a:lstStyle/>
        <a:p>
          <a:endParaRPr lang="es-ES"/>
        </a:p>
      </dgm:t>
    </dgm:pt>
    <dgm:pt modelId="{D552FB9A-18DD-435D-A350-13C224F0736D}">
      <dgm:prSet custT="1"/>
      <dgm:spPr/>
      <dgm:t>
        <a:bodyPr anchor="ctr"/>
        <a:lstStyle/>
        <a:p>
          <a:pPr algn="just"/>
          <a:r>
            <a:rPr lang="es-ES" sz="1200" dirty="0" smtClean="0"/>
            <a:t>Fortalecer las capacidades y potencialidades de la ciudadanía</a:t>
          </a:r>
          <a:endParaRPr lang="es-ES" sz="1200" dirty="0"/>
        </a:p>
      </dgm:t>
    </dgm:pt>
    <dgm:pt modelId="{21D32ED4-653F-46CE-BC2F-626DECB68907}" type="parTrans" cxnId="{9E85515C-C79D-4B2E-B5D5-85F233CDBFC5}">
      <dgm:prSet/>
      <dgm:spPr/>
      <dgm:t>
        <a:bodyPr/>
        <a:lstStyle/>
        <a:p>
          <a:endParaRPr lang="es-ES"/>
        </a:p>
      </dgm:t>
    </dgm:pt>
    <dgm:pt modelId="{CA5CBF56-1FA8-4B2D-A943-6496453AF630}" type="sibTrans" cxnId="{9E85515C-C79D-4B2E-B5D5-85F233CDBFC5}">
      <dgm:prSet/>
      <dgm:spPr/>
      <dgm:t>
        <a:bodyPr/>
        <a:lstStyle/>
        <a:p>
          <a:endParaRPr lang="es-ES"/>
        </a:p>
      </dgm:t>
    </dgm:pt>
    <dgm:pt modelId="{6E2027BD-DDDD-48FF-A28D-CBD532BA19FB}">
      <dgm:prSet custT="1"/>
      <dgm:spPr/>
      <dgm:t>
        <a:bodyPr anchor="ctr"/>
        <a:lstStyle/>
        <a:p>
          <a:pPr algn="just"/>
          <a:r>
            <a:rPr lang="es-ES" sz="1100" dirty="0" smtClean="0"/>
            <a:t>Construir espacios de encuentro común y fortalecer la identidad nacional, las  identidades diversas, la plurinacionalidad y la interculturalidad</a:t>
          </a:r>
          <a:endParaRPr lang="es-ES" sz="1100" dirty="0"/>
        </a:p>
      </dgm:t>
    </dgm:pt>
    <dgm:pt modelId="{D5D318F1-FE5A-4D92-902C-267A89485391}" type="parTrans" cxnId="{7EE22897-4DDA-413C-9503-6B9266C939A8}">
      <dgm:prSet/>
      <dgm:spPr/>
      <dgm:t>
        <a:bodyPr/>
        <a:lstStyle/>
        <a:p>
          <a:endParaRPr lang="es-ES"/>
        </a:p>
      </dgm:t>
    </dgm:pt>
    <dgm:pt modelId="{30C7475B-F210-4018-B59B-4BE1F2F22220}" type="sibTrans" cxnId="{7EE22897-4DDA-413C-9503-6B9266C939A8}">
      <dgm:prSet/>
      <dgm:spPr/>
      <dgm:t>
        <a:bodyPr/>
        <a:lstStyle/>
        <a:p>
          <a:endParaRPr lang="es-ES"/>
        </a:p>
      </dgm:t>
    </dgm:pt>
    <dgm:pt modelId="{FD12C276-DA85-40A2-877B-4285AA784E68}">
      <dgm:prSet custT="1"/>
      <dgm:spPr/>
      <dgm:t>
        <a:bodyPr anchor="ctr"/>
        <a:lstStyle/>
        <a:p>
          <a:pPr algn="just"/>
          <a:r>
            <a:rPr lang="es-ES" sz="1150" dirty="0" smtClean="0"/>
            <a:t>Consolidar la transformación de la justicia y fortalecer la seguridad  integral, en estricto respeto a los derechos humanos</a:t>
          </a:r>
          <a:endParaRPr lang="es-ES" sz="1150" dirty="0"/>
        </a:p>
      </dgm:t>
    </dgm:pt>
    <dgm:pt modelId="{A5CDD684-C173-4C02-869B-74A350E7892A}" type="parTrans" cxnId="{C95838C4-4A14-4746-A219-FACB84B15713}">
      <dgm:prSet/>
      <dgm:spPr/>
      <dgm:t>
        <a:bodyPr/>
        <a:lstStyle/>
        <a:p>
          <a:endParaRPr lang="es-ES"/>
        </a:p>
      </dgm:t>
    </dgm:pt>
    <dgm:pt modelId="{FB1898FC-578D-41FE-A085-2B01CFF2CC66}" type="sibTrans" cxnId="{C95838C4-4A14-4746-A219-FACB84B15713}">
      <dgm:prSet/>
      <dgm:spPr/>
      <dgm:t>
        <a:bodyPr/>
        <a:lstStyle/>
        <a:p>
          <a:endParaRPr lang="es-ES"/>
        </a:p>
      </dgm:t>
    </dgm:pt>
    <dgm:pt modelId="{F441EC3E-E600-4DC3-83F0-C35FDF893233}">
      <dgm:prSet custT="1"/>
      <dgm:spPr/>
      <dgm:t>
        <a:bodyPr anchor="ctr"/>
        <a:lstStyle/>
        <a:p>
          <a:pPr algn="just"/>
          <a:r>
            <a:rPr lang="es-ES" sz="1200" dirty="0" smtClean="0"/>
            <a:t>Garantizar los derechos de la naturaleza y promover la sostenibilidad ambiental territorial y global</a:t>
          </a:r>
          <a:endParaRPr lang="es-ES" sz="1200" dirty="0"/>
        </a:p>
      </dgm:t>
    </dgm:pt>
    <dgm:pt modelId="{53C69A2D-48D8-4B87-8D2A-88F83E01622D}" type="parTrans" cxnId="{539DEDE1-C4F9-49ED-A414-7AFC4B6EAC6B}">
      <dgm:prSet/>
      <dgm:spPr/>
      <dgm:t>
        <a:bodyPr/>
        <a:lstStyle/>
        <a:p>
          <a:endParaRPr lang="es-ES"/>
        </a:p>
      </dgm:t>
    </dgm:pt>
    <dgm:pt modelId="{5DB197A9-94CA-4383-A2F0-BEE878CBF8C9}" type="sibTrans" cxnId="{539DEDE1-C4F9-49ED-A414-7AFC4B6EAC6B}">
      <dgm:prSet/>
      <dgm:spPr/>
      <dgm:t>
        <a:bodyPr/>
        <a:lstStyle/>
        <a:p>
          <a:endParaRPr lang="es-ES"/>
        </a:p>
      </dgm:t>
    </dgm:pt>
    <dgm:pt modelId="{BA39F12E-A202-49F4-8D85-113AC1A18E8C}">
      <dgm:prSet custT="1"/>
      <dgm:spPr/>
      <dgm:t>
        <a:bodyPr anchor="ctr"/>
        <a:lstStyle/>
        <a:p>
          <a:pPr algn="just"/>
          <a:r>
            <a:rPr lang="es-ES" sz="1200" dirty="0" smtClean="0"/>
            <a:t>Consolidar el sistema económico social y solidario, de forma sostenible</a:t>
          </a:r>
          <a:endParaRPr lang="es-ES" sz="1200" dirty="0"/>
        </a:p>
      </dgm:t>
    </dgm:pt>
    <dgm:pt modelId="{80981267-5548-4301-A187-FF391903D881}" type="parTrans" cxnId="{4C0B30D4-96F0-4B89-8257-2ABFB5D3B0FC}">
      <dgm:prSet/>
      <dgm:spPr/>
      <dgm:t>
        <a:bodyPr/>
        <a:lstStyle/>
        <a:p>
          <a:endParaRPr lang="es-ES"/>
        </a:p>
      </dgm:t>
    </dgm:pt>
    <dgm:pt modelId="{6D9A463D-E5BB-4A72-8199-B9E18693C1CB}" type="sibTrans" cxnId="{4C0B30D4-96F0-4B89-8257-2ABFB5D3B0FC}">
      <dgm:prSet/>
      <dgm:spPr/>
      <dgm:t>
        <a:bodyPr/>
        <a:lstStyle/>
        <a:p>
          <a:endParaRPr lang="es-ES"/>
        </a:p>
      </dgm:t>
    </dgm:pt>
    <dgm:pt modelId="{43C12301-CE4B-4500-93F2-A716B1A5BB57}">
      <dgm:prSet custT="1"/>
      <dgm:spPr/>
      <dgm:t>
        <a:bodyPr anchor="ctr"/>
        <a:lstStyle/>
        <a:p>
          <a:pPr algn="just"/>
          <a:r>
            <a:rPr lang="es-ES" sz="1200" dirty="0" smtClean="0"/>
            <a:t>Garantizar el trabajo digno en todas sus formas</a:t>
          </a:r>
        </a:p>
      </dgm:t>
    </dgm:pt>
    <dgm:pt modelId="{0F70CFE9-F7F9-4AA5-9539-94F6A54146A4}" type="parTrans" cxnId="{3588707F-7999-4B3F-9564-4EB5E19F5DA8}">
      <dgm:prSet/>
      <dgm:spPr/>
      <dgm:t>
        <a:bodyPr/>
        <a:lstStyle/>
        <a:p>
          <a:endParaRPr lang="es-ES"/>
        </a:p>
      </dgm:t>
    </dgm:pt>
    <dgm:pt modelId="{90822BDF-CF21-4166-BD89-84CD9E0A7F7D}" type="sibTrans" cxnId="{3588707F-7999-4B3F-9564-4EB5E19F5DA8}">
      <dgm:prSet/>
      <dgm:spPr/>
      <dgm:t>
        <a:bodyPr/>
        <a:lstStyle/>
        <a:p>
          <a:endParaRPr lang="es-ES"/>
        </a:p>
      </dgm:t>
    </dgm:pt>
    <dgm:pt modelId="{88689BA3-1E3E-410D-BBF5-DE81DB4FC3C7}">
      <dgm:prSet custT="1"/>
      <dgm:spPr/>
      <dgm:t>
        <a:bodyPr anchor="ctr"/>
        <a:lstStyle/>
        <a:p>
          <a:pPr algn="just"/>
          <a:r>
            <a:rPr lang="es-ES" sz="1200" smtClean="0"/>
            <a:t>Impulsar </a:t>
          </a:r>
          <a:r>
            <a:rPr lang="es-ES" sz="1200" dirty="0" smtClean="0"/>
            <a:t>la transformación de la matriz productiva</a:t>
          </a:r>
        </a:p>
      </dgm:t>
    </dgm:pt>
    <dgm:pt modelId="{6C7D1501-467C-4763-BD38-7D3D9C0C9F9E}" type="parTrans" cxnId="{1E06DF96-A6F3-4877-89A5-FD6AB008B963}">
      <dgm:prSet/>
      <dgm:spPr/>
      <dgm:t>
        <a:bodyPr/>
        <a:lstStyle/>
        <a:p>
          <a:endParaRPr lang="es-ES"/>
        </a:p>
      </dgm:t>
    </dgm:pt>
    <dgm:pt modelId="{DF9DD733-9A28-43E1-AA52-7BD8989BD9DA}" type="sibTrans" cxnId="{1E06DF96-A6F3-4877-89A5-FD6AB008B963}">
      <dgm:prSet/>
      <dgm:spPr/>
      <dgm:t>
        <a:bodyPr/>
        <a:lstStyle/>
        <a:p>
          <a:endParaRPr lang="es-ES"/>
        </a:p>
      </dgm:t>
    </dgm:pt>
    <dgm:pt modelId="{6BE6CD57-A21B-4DAF-94E7-60F9EFBBA86C}">
      <dgm:prSet custT="1"/>
      <dgm:spPr/>
      <dgm:t>
        <a:bodyPr anchor="ctr"/>
        <a:lstStyle/>
        <a:p>
          <a:pPr algn="just"/>
          <a:r>
            <a:rPr lang="es-ES" sz="1150" dirty="0" smtClean="0"/>
            <a:t>Asegurar la soberanía y eficiencia de los sectores estratégicos para la transformación industrial y tecnológica</a:t>
          </a:r>
        </a:p>
      </dgm:t>
    </dgm:pt>
    <dgm:pt modelId="{2BDA39C3-92E9-460F-A6AA-001AAF4E361C}" type="parTrans" cxnId="{00777081-921D-4289-8708-00D43559659A}">
      <dgm:prSet/>
      <dgm:spPr/>
      <dgm:t>
        <a:bodyPr/>
        <a:lstStyle/>
        <a:p>
          <a:endParaRPr lang="es-ES"/>
        </a:p>
      </dgm:t>
    </dgm:pt>
    <dgm:pt modelId="{6F594DEC-3D50-4DF8-9C0A-10449E0A246D}" type="sibTrans" cxnId="{00777081-921D-4289-8708-00D43559659A}">
      <dgm:prSet/>
      <dgm:spPr/>
      <dgm:t>
        <a:bodyPr/>
        <a:lstStyle/>
        <a:p>
          <a:endParaRPr lang="es-ES"/>
        </a:p>
      </dgm:t>
    </dgm:pt>
    <dgm:pt modelId="{D6BE419A-DF69-4C8B-B204-99738397E8CD}">
      <dgm:prSet custT="1"/>
      <dgm:spPr/>
      <dgm:t>
        <a:bodyPr anchor="ctr"/>
        <a:lstStyle/>
        <a:p>
          <a:pPr algn="just"/>
          <a:r>
            <a:rPr lang="es-ES" sz="1150" dirty="0" smtClean="0"/>
            <a:t>Garantizar la soberanía y la paz, profundizar la inserción estratégica en el mundo y la integración latinoamericana</a:t>
          </a:r>
        </a:p>
      </dgm:t>
    </dgm:pt>
    <dgm:pt modelId="{5228350D-7A95-484D-824C-F18D1972BCE7}" type="parTrans" cxnId="{FB86BD6C-4638-4833-B604-3AA9B3925140}">
      <dgm:prSet/>
      <dgm:spPr/>
      <dgm:t>
        <a:bodyPr/>
        <a:lstStyle/>
        <a:p>
          <a:endParaRPr lang="es-ES"/>
        </a:p>
      </dgm:t>
    </dgm:pt>
    <dgm:pt modelId="{1B634A6D-E69B-41A0-9407-65ACFB6EDCA0}" type="sibTrans" cxnId="{FB86BD6C-4638-4833-B604-3AA9B3925140}">
      <dgm:prSet/>
      <dgm:spPr/>
      <dgm:t>
        <a:bodyPr/>
        <a:lstStyle/>
        <a:p>
          <a:endParaRPr lang="es-ES"/>
        </a:p>
      </dgm:t>
    </dgm:pt>
    <dgm:pt modelId="{21F7C67A-89B6-4C04-AFF8-9A227F001078}" type="pres">
      <dgm:prSet presAssocID="{64F53D78-8E36-47F2-9D55-81D20304F230}" presName="diagram" presStyleCnt="0">
        <dgm:presLayoutVars>
          <dgm:dir/>
          <dgm:resizeHandles val="exact"/>
        </dgm:presLayoutVars>
      </dgm:prSet>
      <dgm:spPr/>
      <dgm:t>
        <a:bodyPr/>
        <a:lstStyle/>
        <a:p>
          <a:endParaRPr lang="es-ES"/>
        </a:p>
      </dgm:t>
    </dgm:pt>
    <dgm:pt modelId="{5D1F6FA4-34D5-4E35-8DF7-50253C5952BB}" type="pres">
      <dgm:prSet presAssocID="{891E74B4-A5B9-4050-A457-BD6EF47F61B9}" presName="node" presStyleLbl="node1" presStyleIdx="0" presStyleCnt="12" custLinFactNeighborY="-6605">
        <dgm:presLayoutVars>
          <dgm:bulletEnabled val="1"/>
        </dgm:presLayoutVars>
      </dgm:prSet>
      <dgm:spPr/>
      <dgm:t>
        <a:bodyPr/>
        <a:lstStyle/>
        <a:p>
          <a:endParaRPr lang="es-ES"/>
        </a:p>
      </dgm:t>
    </dgm:pt>
    <dgm:pt modelId="{9B2EE98E-2974-4C80-8379-0A947FCC049B}" type="pres">
      <dgm:prSet presAssocID="{17F428D1-E984-4135-98F2-F6384318F054}" presName="sibTrans" presStyleCnt="0"/>
      <dgm:spPr/>
      <dgm:t>
        <a:bodyPr/>
        <a:lstStyle/>
        <a:p>
          <a:endParaRPr lang="es-ES"/>
        </a:p>
      </dgm:t>
    </dgm:pt>
    <dgm:pt modelId="{B41710D4-3856-4BE2-A190-085C8B7A1D9D}" type="pres">
      <dgm:prSet presAssocID="{30199F38-11D2-4BDB-9861-90D858264AD2}" presName="node" presStyleLbl="node1" presStyleIdx="1" presStyleCnt="12" custLinFactNeighborY="-6605">
        <dgm:presLayoutVars>
          <dgm:bulletEnabled val="1"/>
        </dgm:presLayoutVars>
      </dgm:prSet>
      <dgm:spPr/>
      <dgm:t>
        <a:bodyPr/>
        <a:lstStyle/>
        <a:p>
          <a:endParaRPr lang="es-ES"/>
        </a:p>
      </dgm:t>
    </dgm:pt>
    <dgm:pt modelId="{16925F62-7006-4C3D-AB57-DE6C874F7F18}" type="pres">
      <dgm:prSet presAssocID="{1DDB2ED0-945D-474E-894D-29AD4B1196AF}" presName="sibTrans" presStyleCnt="0"/>
      <dgm:spPr/>
      <dgm:t>
        <a:bodyPr/>
        <a:lstStyle/>
        <a:p>
          <a:endParaRPr lang="es-ES"/>
        </a:p>
      </dgm:t>
    </dgm:pt>
    <dgm:pt modelId="{ADEDA8E3-AA83-4D8B-BEAF-B988F8D8CD8C}" type="pres">
      <dgm:prSet presAssocID="{7432A8CD-CFC1-4384-A803-270119CA3386}" presName="node" presStyleLbl="node1" presStyleIdx="2" presStyleCnt="12" custLinFactNeighborY="-6605">
        <dgm:presLayoutVars>
          <dgm:bulletEnabled val="1"/>
        </dgm:presLayoutVars>
      </dgm:prSet>
      <dgm:spPr/>
      <dgm:t>
        <a:bodyPr/>
        <a:lstStyle/>
        <a:p>
          <a:endParaRPr lang="es-ES"/>
        </a:p>
      </dgm:t>
    </dgm:pt>
    <dgm:pt modelId="{B8469424-E191-4A41-86F1-633BC246F11A}" type="pres">
      <dgm:prSet presAssocID="{9370E763-0884-467A-8500-6292137821B0}" presName="sibTrans" presStyleCnt="0"/>
      <dgm:spPr/>
      <dgm:t>
        <a:bodyPr/>
        <a:lstStyle/>
        <a:p>
          <a:endParaRPr lang="es-ES"/>
        </a:p>
      </dgm:t>
    </dgm:pt>
    <dgm:pt modelId="{A1CE6F59-06B5-4574-A045-B85BA22960A3}" type="pres">
      <dgm:prSet presAssocID="{E77B0847-0D86-4A11-BC19-D2A9CABBF82A}" presName="node" presStyleLbl="node1" presStyleIdx="3" presStyleCnt="12" custLinFactNeighborY="-6605">
        <dgm:presLayoutVars>
          <dgm:bulletEnabled val="1"/>
        </dgm:presLayoutVars>
      </dgm:prSet>
      <dgm:spPr/>
      <dgm:t>
        <a:bodyPr/>
        <a:lstStyle/>
        <a:p>
          <a:endParaRPr lang="es-ES"/>
        </a:p>
      </dgm:t>
    </dgm:pt>
    <dgm:pt modelId="{C33EC2CD-4241-4ACB-8168-A0BE50B743F9}" type="pres">
      <dgm:prSet presAssocID="{D5D890E6-0DD6-4D00-AC62-36E7329C00D7}" presName="sibTrans" presStyleCnt="0"/>
      <dgm:spPr/>
      <dgm:t>
        <a:bodyPr/>
        <a:lstStyle/>
        <a:p>
          <a:endParaRPr lang="es-ES"/>
        </a:p>
      </dgm:t>
    </dgm:pt>
    <dgm:pt modelId="{CDDF0985-3402-44DA-A4B0-C796E58360C7}" type="pres">
      <dgm:prSet presAssocID="{8B10B856-A1E9-4ABE-8F3D-A3BE078288DC}" presName="node" presStyleLbl="node1" presStyleIdx="4" presStyleCnt="12" custScaleY="116253" custLinFactNeighborY="-1321">
        <dgm:presLayoutVars>
          <dgm:bulletEnabled val="1"/>
        </dgm:presLayoutVars>
      </dgm:prSet>
      <dgm:spPr/>
      <dgm:t>
        <a:bodyPr/>
        <a:lstStyle/>
        <a:p>
          <a:endParaRPr lang="es-ES"/>
        </a:p>
      </dgm:t>
    </dgm:pt>
    <dgm:pt modelId="{B34CF2F6-9C6A-4A55-8181-F0A021CEB5A4}" type="pres">
      <dgm:prSet presAssocID="{773E8FDD-9573-427B-ACFC-3F2D59D57CB6}" presName="sibTrans" presStyleCnt="0"/>
      <dgm:spPr/>
      <dgm:t>
        <a:bodyPr/>
        <a:lstStyle/>
        <a:p>
          <a:endParaRPr lang="es-ES"/>
        </a:p>
      </dgm:t>
    </dgm:pt>
    <dgm:pt modelId="{0044F670-0B7B-4355-AA54-D37D1C201AFA}" type="pres">
      <dgm:prSet presAssocID="{8B8E62CA-A8A2-4208-AFBA-F213D1E42FA0}" presName="node" presStyleLbl="node1" presStyleIdx="5" presStyleCnt="12" custLinFactNeighborY="-1321">
        <dgm:presLayoutVars>
          <dgm:bulletEnabled val="1"/>
        </dgm:presLayoutVars>
      </dgm:prSet>
      <dgm:spPr/>
      <dgm:t>
        <a:bodyPr/>
        <a:lstStyle/>
        <a:p>
          <a:endParaRPr lang="es-ES"/>
        </a:p>
      </dgm:t>
    </dgm:pt>
    <dgm:pt modelId="{19C1D65C-6D68-4C83-BD8D-05C7E60EFC72}" type="pres">
      <dgm:prSet presAssocID="{982C0264-4536-4BC8-BA54-4F34933455EC}" presName="sibTrans" presStyleCnt="0"/>
      <dgm:spPr/>
      <dgm:t>
        <a:bodyPr/>
        <a:lstStyle/>
        <a:p>
          <a:endParaRPr lang="es-ES"/>
        </a:p>
      </dgm:t>
    </dgm:pt>
    <dgm:pt modelId="{18FD7D71-6A79-452D-B398-23AAC169216C}" type="pres">
      <dgm:prSet presAssocID="{5EA77CA3-8FB7-4377-8168-ABB428D014B6}" presName="node" presStyleLbl="node1" presStyleIdx="6" presStyleCnt="12" custLinFactNeighborY="-1321">
        <dgm:presLayoutVars>
          <dgm:bulletEnabled val="1"/>
        </dgm:presLayoutVars>
      </dgm:prSet>
      <dgm:spPr/>
      <dgm:t>
        <a:bodyPr/>
        <a:lstStyle/>
        <a:p>
          <a:endParaRPr lang="es-ES"/>
        </a:p>
      </dgm:t>
    </dgm:pt>
    <dgm:pt modelId="{61AE71AE-05DA-4B9C-90EE-44EDF5A5782E}" type="pres">
      <dgm:prSet presAssocID="{CF84C6F6-D731-46DE-8044-3106A6612233}" presName="sibTrans" presStyleCnt="0"/>
      <dgm:spPr/>
      <dgm:t>
        <a:bodyPr/>
        <a:lstStyle/>
        <a:p>
          <a:endParaRPr lang="es-ES"/>
        </a:p>
      </dgm:t>
    </dgm:pt>
    <dgm:pt modelId="{4F6FC970-F289-4885-81F1-EE9684D5D0ED}" type="pres">
      <dgm:prSet presAssocID="{57D42587-7CC5-49DE-B920-E12EC4B6305A}" presName="node" presStyleLbl="node1" presStyleIdx="7" presStyleCnt="12" custLinFactNeighborY="-1321">
        <dgm:presLayoutVars>
          <dgm:bulletEnabled val="1"/>
        </dgm:presLayoutVars>
      </dgm:prSet>
      <dgm:spPr/>
      <dgm:t>
        <a:bodyPr/>
        <a:lstStyle/>
        <a:p>
          <a:endParaRPr lang="es-ES"/>
        </a:p>
      </dgm:t>
    </dgm:pt>
    <dgm:pt modelId="{1A628378-7971-4FF7-9ACD-46B427F5BE57}" type="pres">
      <dgm:prSet presAssocID="{F2E36467-C83B-4DB7-A954-668ED0F2EBA7}" presName="sibTrans" presStyleCnt="0"/>
      <dgm:spPr/>
      <dgm:t>
        <a:bodyPr/>
        <a:lstStyle/>
        <a:p>
          <a:endParaRPr lang="es-ES"/>
        </a:p>
      </dgm:t>
    </dgm:pt>
    <dgm:pt modelId="{9F5AB1B4-B9F0-423A-9BB1-75850C1ADE85}" type="pres">
      <dgm:prSet presAssocID="{1EE732B1-E1CC-4323-9229-BA23079C9502}" presName="node" presStyleLbl="node1" presStyleIdx="8" presStyleCnt="12" custLinFactNeighborY="2642">
        <dgm:presLayoutVars>
          <dgm:bulletEnabled val="1"/>
        </dgm:presLayoutVars>
      </dgm:prSet>
      <dgm:spPr/>
      <dgm:t>
        <a:bodyPr/>
        <a:lstStyle/>
        <a:p>
          <a:endParaRPr lang="es-ES"/>
        </a:p>
      </dgm:t>
    </dgm:pt>
    <dgm:pt modelId="{E5042C3A-C431-4F66-8869-9E9E850C60C1}" type="pres">
      <dgm:prSet presAssocID="{49B1723E-18F1-4C38-84EC-BCEA3DA3197A}" presName="sibTrans" presStyleCnt="0"/>
      <dgm:spPr/>
      <dgm:t>
        <a:bodyPr/>
        <a:lstStyle/>
        <a:p>
          <a:endParaRPr lang="es-ES"/>
        </a:p>
      </dgm:t>
    </dgm:pt>
    <dgm:pt modelId="{F4F58F56-B348-41BF-98C6-4B74510E2DA8}" type="pres">
      <dgm:prSet presAssocID="{6380CFE7-7BFC-48BF-ADF9-0790C7D9593B}" presName="node" presStyleLbl="node1" presStyleIdx="9" presStyleCnt="12" custLinFactNeighborY="2642">
        <dgm:presLayoutVars>
          <dgm:bulletEnabled val="1"/>
        </dgm:presLayoutVars>
      </dgm:prSet>
      <dgm:spPr/>
      <dgm:t>
        <a:bodyPr/>
        <a:lstStyle/>
        <a:p>
          <a:endParaRPr lang="es-ES"/>
        </a:p>
      </dgm:t>
    </dgm:pt>
    <dgm:pt modelId="{13CF3F6E-C75F-4767-B860-6310E172FE2B}" type="pres">
      <dgm:prSet presAssocID="{96AAC730-4AF9-4994-A8A4-D0585C6E10D3}" presName="sibTrans" presStyleCnt="0"/>
      <dgm:spPr/>
      <dgm:t>
        <a:bodyPr/>
        <a:lstStyle/>
        <a:p>
          <a:endParaRPr lang="es-ES"/>
        </a:p>
      </dgm:t>
    </dgm:pt>
    <dgm:pt modelId="{F9247A18-5DF7-49ED-9906-1083D417123F}" type="pres">
      <dgm:prSet presAssocID="{9B3FB65A-4A75-4F93-A351-1F4C093189D5}" presName="node" presStyleLbl="node1" presStyleIdx="10" presStyleCnt="12" custLinFactNeighborY="2642">
        <dgm:presLayoutVars>
          <dgm:bulletEnabled val="1"/>
        </dgm:presLayoutVars>
      </dgm:prSet>
      <dgm:spPr/>
      <dgm:t>
        <a:bodyPr/>
        <a:lstStyle/>
        <a:p>
          <a:endParaRPr lang="es-ES"/>
        </a:p>
      </dgm:t>
    </dgm:pt>
    <dgm:pt modelId="{9165D09A-1B9D-4B2E-8EA3-0FD8BF618C0D}" type="pres">
      <dgm:prSet presAssocID="{64679625-1579-4C65-B972-11F61F6D7A83}" presName="sibTrans" presStyleCnt="0"/>
      <dgm:spPr/>
      <dgm:t>
        <a:bodyPr/>
        <a:lstStyle/>
        <a:p>
          <a:endParaRPr lang="es-ES"/>
        </a:p>
      </dgm:t>
    </dgm:pt>
    <dgm:pt modelId="{AA5F636D-62F7-4884-A5DB-72AAA5C1106D}" type="pres">
      <dgm:prSet presAssocID="{B8DFF13A-539F-4862-ADE0-BA795FC6CCC9}" presName="node" presStyleLbl="node1" presStyleIdx="11" presStyleCnt="12" custLinFactNeighborY="2642">
        <dgm:presLayoutVars>
          <dgm:bulletEnabled val="1"/>
        </dgm:presLayoutVars>
      </dgm:prSet>
      <dgm:spPr/>
      <dgm:t>
        <a:bodyPr/>
        <a:lstStyle/>
        <a:p>
          <a:endParaRPr lang="es-ES"/>
        </a:p>
      </dgm:t>
    </dgm:pt>
  </dgm:ptLst>
  <dgm:cxnLst>
    <dgm:cxn modelId="{A17C6241-3E22-4115-8E88-BF28911B93DF}" type="presOf" srcId="{7432A8CD-CFC1-4384-A803-270119CA3386}" destId="{ADEDA8E3-AA83-4D8B-BEAF-B988F8D8CD8C}" srcOrd="0" destOrd="0" presId="urn:microsoft.com/office/officeart/2005/8/layout/default#1"/>
    <dgm:cxn modelId="{9E85515C-C79D-4B2E-B5D5-85F233CDBFC5}" srcId="{E77B0847-0D86-4A11-BC19-D2A9CABBF82A}" destId="{D552FB9A-18DD-435D-A350-13C224F0736D}" srcOrd="0" destOrd="0" parTransId="{21D32ED4-653F-46CE-BC2F-626DECB68907}" sibTransId="{CA5CBF56-1FA8-4B2D-A943-6496453AF630}"/>
    <dgm:cxn modelId="{F46E1DFA-48CD-4B37-A1BA-15D2526EA4A3}" type="presOf" srcId="{30199F38-11D2-4BDB-9861-90D858264AD2}" destId="{B41710D4-3856-4BE2-A190-085C8B7A1D9D}" srcOrd="0" destOrd="0" presId="urn:microsoft.com/office/officeart/2005/8/layout/default#1"/>
    <dgm:cxn modelId="{CCDDB712-3D43-4A94-870D-0FE64B6259E7}" srcId="{64F53D78-8E36-47F2-9D55-81D20304F230}" destId="{8B8E62CA-A8A2-4208-AFBA-F213D1E42FA0}" srcOrd="5" destOrd="0" parTransId="{D53C6124-A854-49A0-8FD6-4CF0F2410DCC}" sibTransId="{982C0264-4536-4BC8-BA54-4F34933455EC}"/>
    <dgm:cxn modelId="{60DCCBF3-FE79-433A-829D-0E34DB0C725D}" type="presOf" srcId="{FD12C276-DA85-40A2-877B-4285AA784E68}" destId="{0044F670-0B7B-4355-AA54-D37D1C201AFA}" srcOrd="0" destOrd="1" presId="urn:microsoft.com/office/officeart/2005/8/layout/default#1"/>
    <dgm:cxn modelId="{CFF9398B-D17F-4B15-82E7-64BF9DD43202}" type="presOf" srcId="{57D42587-7CC5-49DE-B920-E12EC4B6305A}" destId="{4F6FC970-F289-4885-81F1-EE9684D5D0ED}" srcOrd="0" destOrd="0" presId="urn:microsoft.com/office/officeart/2005/8/layout/default#1"/>
    <dgm:cxn modelId="{24EF4CB9-3C05-471E-A8AA-E456A89D6348}" type="presOf" srcId="{6E2027BD-DDDD-48FF-A28D-CBD532BA19FB}" destId="{CDDF0985-3402-44DA-A4B0-C796E58360C7}" srcOrd="0" destOrd="1" presId="urn:microsoft.com/office/officeart/2005/8/layout/default#1"/>
    <dgm:cxn modelId="{539DEDE1-C4F9-49ED-A414-7AFC4B6EAC6B}" srcId="{5EA77CA3-8FB7-4377-8168-ABB428D014B6}" destId="{F441EC3E-E600-4DC3-83F0-C35FDF893233}" srcOrd="0" destOrd="0" parTransId="{53C69A2D-48D8-4B87-8D2A-88F83E01622D}" sibTransId="{5DB197A9-94CA-4383-A2F0-BEE878CBF8C9}"/>
    <dgm:cxn modelId="{D09FF3ED-E9F5-4E4D-8678-53B409E22B18}" srcId="{64F53D78-8E36-47F2-9D55-81D20304F230}" destId="{8B10B856-A1E9-4ABE-8F3D-A3BE078288DC}" srcOrd="4" destOrd="0" parTransId="{4F6B227C-90BA-4B66-83B9-E5F56F8B17D6}" sibTransId="{773E8FDD-9573-427B-ACFC-3F2D59D57CB6}"/>
    <dgm:cxn modelId="{77400BB8-D495-42E7-B005-DAD5E6C2CEE0}" type="presOf" srcId="{B70F1C2B-2FB2-42A4-9DF3-0380F035955F}" destId="{B41710D4-3856-4BE2-A190-085C8B7A1D9D}" srcOrd="0" destOrd="1" presId="urn:microsoft.com/office/officeart/2005/8/layout/default#1"/>
    <dgm:cxn modelId="{9AFFD21D-E573-4CFD-804A-542CAD471CE1}" type="presOf" srcId="{D6BE419A-DF69-4C8B-B204-99738397E8CD}" destId="{AA5F636D-62F7-4884-A5DB-72AAA5C1106D}" srcOrd="0" destOrd="1" presId="urn:microsoft.com/office/officeart/2005/8/layout/default#1"/>
    <dgm:cxn modelId="{4037F173-F6EA-4F9B-BD92-86A8CD41A6DD}" srcId="{64F53D78-8E36-47F2-9D55-81D20304F230}" destId="{7432A8CD-CFC1-4384-A803-270119CA3386}" srcOrd="2" destOrd="0" parTransId="{A48C4512-E29D-4F8B-B544-8B8706433F0B}" sibTransId="{9370E763-0884-467A-8500-6292137821B0}"/>
    <dgm:cxn modelId="{0047269B-923E-4908-8E8C-26CB5DFB4943}" srcId="{64F53D78-8E36-47F2-9D55-81D20304F230}" destId="{891E74B4-A5B9-4050-A457-BD6EF47F61B9}" srcOrd="0" destOrd="0" parTransId="{9CF38116-3313-462E-BB4D-2E7F8197746D}" sibTransId="{17F428D1-E984-4135-98F2-F6384318F054}"/>
    <dgm:cxn modelId="{39835F29-6612-4674-87FE-759D9A2B4537}" type="presOf" srcId="{8B10B856-A1E9-4ABE-8F3D-A3BE078288DC}" destId="{CDDF0985-3402-44DA-A4B0-C796E58360C7}" srcOrd="0" destOrd="0" presId="urn:microsoft.com/office/officeart/2005/8/layout/default#1"/>
    <dgm:cxn modelId="{BA6E415B-CACD-4E2E-B010-62F481C537E0}" srcId="{64F53D78-8E36-47F2-9D55-81D20304F230}" destId="{5EA77CA3-8FB7-4377-8168-ABB428D014B6}" srcOrd="6" destOrd="0" parTransId="{7CB6CE1B-3F56-416A-9FD2-51138D2879EA}" sibTransId="{CF84C6F6-D731-46DE-8044-3106A6612233}"/>
    <dgm:cxn modelId="{F77BD793-AF48-4CA9-841D-CFDDBA0CCB60}" type="presOf" srcId="{D552FB9A-18DD-435D-A350-13C224F0736D}" destId="{A1CE6F59-06B5-4574-A045-B85BA22960A3}" srcOrd="0" destOrd="1" presId="urn:microsoft.com/office/officeart/2005/8/layout/default#1"/>
    <dgm:cxn modelId="{A3DA2C58-3EAF-4326-8857-11365C79FCDC}" type="presOf" srcId="{1EE732B1-E1CC-4323-9229-BA23079C9502}" destId="{9F5AB1B4-B9F0-423A-9BB1-75850C1ADE85}" srcOrd="0" destOrd="0" presId="urn:microsoft.com/office/officeart/2005/8/layout/default#1"/>
    <dgm:cxn modelId="{16086272-7E72-4397-BFDB-913BC6143384}" type="presOf" srcId="{6380CFE7-7BFC-48BF-ADF9-0790C7D9593B}" destId="{F4F58F56-B348-41BF-98C6-4B74510E2DA8}" srcOrd="0" destOrd="0" presId="urn:microsoft.com/office/officeart/2005/8/layout/default#1"/>
    <dgm:cxn modelId="{006D2179-DDD8-4618-BA9D-4C7722118E0C}" srcId="{7432A8CD-CFC1-4384-A803-270119CA3386}" destId="{CD2ABF7E-AFEB-4BCA-93AD-E587551B11B5}" srcOrd="0" destOrd="0" parTransId="{14A117F4-1FAE-476F-80E1-04500CF6F396}" sibTransId="{CCF3BF41-A0A4-4B4A-A4EA-DE7C3E03DA83}"/>
    <dgm:cxn modelId="{1B8656FB-8BC3-443B-88A2-F2FF4595FDE8}" type="presOf" srcId="{43C12301-CE4B-4500-93F2-A716B1A5BB57}" destId="{9F5AB1B4-B9F0-423A-9BB1-75850C1ADE85}" srcOrd="0" destOrd="1" presId="urn:microsoft.com/office/officeart/2005/8/layout/default#1"/>
    <dgm:cxn modelId="{7C755FFF-45FA-4C04-AB2E-F8D41E8CE96F}" srcId="{891E74B4-A5B9-4050-A457-BD6EF47F61B9}" destId="{BC028654-B895-49D4-B44D-DEECF660C6A3}" srcOrd="0" destOrd="0" parTransId="{57EC24F8-E9FE-47D5-A56F-4739C1F0A118}" sibTransId="{286FC64D-811A-4F41-B6A0-8D3293DDCC2A}"/>
    <dgm:cxn modelId="{B4C8520F-0C7A-44BE-872A-B6D93AC7973F}" type="presOf" srcId="{88689BA3-1E3E-410D-BBF5-DE81DB4FC3C7}" destId="{F4F58F56-B348-41BF-98C6-4B74510E2DA8}" srcOrd="0" destOrd="1" presId="urn:microsoft.com/office/officeart/2005/8/layout/default#1"/>
    <dgm:cxn modelId="{6B19F3C2-723A-4156-B2CC-3E987D88D7CF}" type="presOf" srcId="{BC028654-B895-49D4-B44D-DEECF660C6A3}" destId="{5D1F6FA4-34D5-4E35-8DF7-50253C5952BB}" srcOrd="0" destOrd="1" presId="urn:microsoft.com/office/officeart/2005/8/layout/default#1"/>
    <dgm:cxn modelId="{B2A3A2D2-CEB5-4865-9BD7-B62E3FAD1F3A}" type="presOf" srcId="{B8DFF13A-539F-4862-ADE0-BA795FC6CCC9}" destId="{AA5F636D-62F7-4884-A5DB-72AAA5C1106D}" srcOrd="0" destOrd="0" presId="urn:microsoft.com/office/officeart/2005/8/layout/default#1"/>
    <dgm:cxn modelId="{D4BB4072-DD22-4696-8831-3A34C005EBF4}" type="presOf" srcId="{9B3FB65A-4A75-4F93-A351-1F4C093189D5}" destId="{F9247A18-5DF7-49ED-9906-1083D417123F}" srcOrd="0" destOrd="0" presId="urn:microsoft.com/office/officeart/2005/8/layout/default#1"/>
    <dgm:cxn modelId="{5CC35C1B-EF53-4F35-BFAE-591B04A19A5D}" type="presOf" srcId="{BA39F12E-A202-49F4-8D85-113AC1A18E8C}" destId="{4F6FC970-F289-4885-81F1-EE9684D5D0ED}" srcOrd="0" destOrd="1" presId="urn:microsoft.com/office/officeart/2005/8/layout/default#1"/>
    <dgm:cxn modelId="{949EA80D-D836-4EB4-89C3-EFB200AD5066}" type="presOf" srcId="{64F53D78-8E36-47F2-9D55-81D20304F230}" destId="{21F7C67A-89B6-4C04-AFF8-9A227F001078}" srcOrd="0" destOrd="0" presId="urn:microsoft.com/office/officeart/2005/8/layout/default#1"/>
    <dgm:cxn modelId="{2C1E6B25-AD44-4638-9801-AD6BA1CAF214}" type="presOf" srcId="{F441EC3E-E600-4DC3-83F0-C35FDF893233}" destId="{18FD7D71-6A79-452D-B398-23AAC169216C}" srcOrd="0" destOrd="1" presId="urn:microsoft.com/office/officeart/2005/8/layout/default#1"/>
    <dgm:cxn modelId="{980F026C-E10D-4712-A1EC-43D64208C3AC}" type="presOf" srcId="{E77B0847-0D86-4A11-BC19-D2A9CABBF82A}" destId="{A1CE6F59-06B5-4574-A045-B85BA22960A3}" srcOrd="0" destOrd="0" presId="urn:microsoft.com/office/officeart/2005/8/layout/default#1"/>
    <dgm:cxn modelId="{18AD69D8-0A92-426B-80C8-7F50EE7F49F6}" srcId="{64F53D78-8E36-47F2-9D55-81D20304F230}" destId="{9B3FB65A-4A75-4F93-A351-1F4C093189D5}" srcOrd="10" destOrd="0" parTransId="{C2DDB218-1FA7-4D71-A08E-99C55176DC2F}" sibTransId="{64679625-1579-4C65-B972-11F61F6D7A83}"/>
    <dgm:cxn modelId="{AECE8628-41F1-44A4-9057-096964E03193}" srcId="{64F53D78-8E36-47F2-9D55-81D20304F230}" destId="{6380CFE7-7BFC-48BF-ADF9-0790C7D9593B}" srcOrd="9" destOrd="0" parTransId="{7C9B85E9-2650-42C6-A2BC-B6265773232A}" sibTransId="{96AAC730-4AF9-4994-A8A4-D0585C6E10D3}"/>
    <dgm:cxn modelId="{6C8FB530-895E-4D09-B0F3-344E7EAEDA10}" srcId="{64F53D78-8E36-47F2-9D55-81D20304F230}" destId="{1EE732B1-E1CC-4323-9229-BA23079C9502}" srcOrd="8" destOrd="0" parTransId="{D845B727-BAA3-46CD-B832-52DBD4D89262}" sibTransId="{49B1723E-18F1-4C38-84EC-BCEA3DA3197A}"/>
    <dgm:cxn modelId="{AB1688FE-EE76-4D85-B7EC-9D0E81A9F9F4}" srcId="{30199F38-11D2-4BDB-9861-90D858264AD2}" destId="{B70F1C2B-2FB2-42A4-9DF3-0380F035955F}" srcOrd="0" destOrd="0" parTransId="{3D43C7E4-165D-4C00-9AF8-E875E631DBC1}" sibTransId="{E7D73B2E-CC8A-4502-B146-D1A5F67C4DB8}"/>
    <dgm:cxn modelId="{C95838C4-4A14-4746-A219-FACB84B15713}" srcId="{8B8E62CA-A8A2-4208-AFBA-F213D1E42FA0}" destId="{FD12C276-DA85-40A2-877B-4285AA784E68}" srcOrd="0" destOrd="0" parTransId="{A5CDD684-C173-4C02-869B-74A350E7892A}" sibTransId="{FB1898FC-578D-41FE-A085-2B01CFF2CC66}"/>
    <dgm:cxn modelId="{4C0B30D4-96F0-4B89-8257-2ABFB5D3B0FC}" srcId="{57D42587-7CC5-49DE-B920-E12EC4B6305A}" destId="{BA39F12E-A202-49F4-8D85-113AC1A18E8C}" srcOrd="0" destOrd="0" parTransId="{80981267-5548-4301-A187-FF391903D881}" sibTransId="{6D9A463D-E5BB-4A72-8199-B9E18693C1CB}"/>
    <dgm:cxn modelId="{BF0688D4-4061-48D6-AA10-77EE783E5BB2}" type="presOf" srcId="{CD2ABF7E-AFEB-4BCA-93AD-E587551B11B5}" destId="{ADEDA8E3-AA83-4D8B-BEAF-B988F8D8CD8C}" srcOrd="0" destOrd="1" presId="urn:microsoft.com/office/officeart/2005/8/layout/default#1"/>
    <dgm:cxn modelId="{3544655D-20C1-40C5-8949-F0700580F225}" srcId="{64F53D78-8E36-47F2-9D55-81D20304F230}" destId="{B8DFF13A-539F-4862-ADE0-BA795FC6CCC9}" srcOrd="11" destOrd="0" parTransId="{35840A96-3AC1-4D4A-8BAC-84B811B1142D}" sibTransId="{428C7E5C-7209-485D-A6A7-6B519A2985DD}"/>
    <dgm:cxn modelId="{3588707F-7999-4B3F-9564-4EB5E19F5DA8}" srcId="{1EE732B1-E1CC-4323-9229-BA23079C9502}" destId="{43C12301-CE4B-4500-93F2-A716B1A5BB57}" srcOrd="0" destOrd="0" parTransId="{0F70CFE9-F7F9-4AA5-9539-94F6A54146A4}" sibTransId="{90822BDF-CF21-4166-BD89-84CD9E0A7F7D}"/>
    <dgm:cxn modelId="{00777081-921D-4289-8708-00D43559659A}" srcId="{9B3FB65A-4A75-4F93-A351-1F4C093189D5}" destId="{6BE6CD57-A21B-4DAF-94E7-60F9EFBBA86C}" srcOrd="0" destOrd="0" parTransId="{2BDA39C3-92E9-460F-A6AA-001AAF4E361C}" sibTransId="{6F594DEC-3D50-4DF8-9C0A-10449E0A246D}"/>
    <dgm:cxn modelId="{FB86BD6C-4638-4833-B604-3AA9B3925140}" srcId="{B8DFF13A-539F-4862-ADE0-BA795FC6CCC9}" destId="{D6BE419A-DF69-4C8B-B204-99738397E8CD}" srcOrd="0" destOrd="0" parTransId="{5228350D-7A95-484D-824C-F18D1972BCE7}" sibTransId="{1B634A6D-E69B-41A0-9407-65ACFB6EDCA0}"/>
    <dgm:cxn modelId="{D3F64B6C-69F7-42CD-AF25-43BC3A5BF8FF}" type="presOf" srcId="{8B8E62CA-A8A2-4208-AFBA-F213D1E42FA0}" destId="{0044F670-0B7B-4355-AA54-D37D1C201AFA}" srcOrd="0" destOrd="0" presId="urn:microsoft.com/office/officeart/2005/8/layout/default#1"/>
    <dgm:cxn modelId="{A88F34D3-DC3E-4057-B430-1E5F98A69B6D}" srcId="{64F53D78-8E36-47F2-9D55-81D20304F230}" destId="{E77B0847-0D86-4A11-BC19-D2A9CABBF82A}" srcOrd="3" destOrd="0" parTransId="{7330480E-A4BE-4B41-9AC3-B969FC627D45}" sibTransId="{D5D890E6-0DD6-4D00-AC62-36E7329C00D7}"/>
    <dgm:cxn modelId="{FA020490-7F03-4BDF-8D8E-9E2C1461BEA4}" type="presOf" srcId="{891E74B4-A5B9-4050-A457-BD6EF47F61B9}" destId="{5D1F6FA4-34D5-4E35-8DF7-50253C5952BB}" srcOrd="0" destOrd="0" presId="urn:microsoft.com/office/officeart/2005/8/layout/default#1"/>
    <dgm:cxn modelId="{7EE22897-4DDA-413C-9503-6B9266C939A8}" srcId="{8B10B856-A1E9-4ABE-8F3D-A3BE078288DC}" destId="{6E2027BD-DDDD-48FF-A28D-CBD532BA19FB}" srcOrd="0" destOrd="0" parTransId="{D5D318F1-FE5A-4D92-902C-267A89485391}" sibTransId="{30C7475B-F210-4018-B59B-4BE1F2F22220}"/>
    <dgm:cxn modelId="{758725E0-AF8E-49F8-AD82-EED28694CC95}" type="presOf" srcId="{6BE6CD57-A21B-4DAF-94E7-60F9EFBBA86C}" destId="{F9247A18-5DF7-49ED-9906-1083D417123F}" srcOrd="0" destOrd="1" presId="urn:microsoft.com/office/officeart/2005/8/layout/default#1"/>
    <dgm:cxn modelId="{F88503CA-4933-47FD-B0AB-824CE8E4EFE1}" srcId="{64F53D78-8E36-47F2-9D55-81D20304F230}" destId="{30199F38-11D2-4BDB-9861-90D858264AD2}" srcOrd="1" destOrd="0" parTransId="{DD8FF070-77F7-4525-96BD-CED9A14A118A}" sibTransId="{1DDB2ED0-945D-474E-894D-29AD4B1196AF}"/>
    <dgm:cxn modelId="{EA229F8F-374F-43AB-AC5E-10C532A18644}" type="presOf" srcId="{5EA77CA3-8FB7-4377-8168-ABB428D014B6}" destId="{18FD7D71-6A79-452D-B398-23AAC169216C}" srcOrd="0" destOrd="0" presId="urn:microsoft.com/office/officeart/2005/8/layout/default#1"/>
    <dgm:cxn modelId="{1E06DF96-A6F3-4877-89A5-FD6AB008B963}" srcId="{6380CFE7-7BFC-48BF-ADF9-0790C7D9593B}" destId="{88689BA3-1E3E-410D-BBF5-DE81DB4FC3C7}" srcOrd="0" destOrd="0" parTransId="{6C7D1501-467C-4763-BD38-7D3D9C0C9F9E}" sibTransId="{DF9DD733-9A28-43E1-AA52-7BD8989BD9DA}"/>
    <dgm:cxn modelId="{6595CC72-6E53-4F4E-9BAE-C9497F9054FD}" srcId="{64F53D78-8E36-47F2-9D55-81D20304F230}" destId="{57D42587-7CC5-49DE-B920-E12EC4B6305A}" srcOrd="7" destOrd="0" parTransId="{0AFFEB19-D5CA-458A-B9BB-C17DFE3D5B8F}" sibTransId="{F2E36467-C83B-4DB7-A954-668ED0F2EBA7}"/>
    <dgm:cxn modelId="{6B6854FD-32D8-4114-B028-156FEC8ADA7D}" type="presParOf" srcId="{21F7C67A-89B6-4C04-AFF8-9A227F001078}" destId="{5D1F6FA4-34D5-4E35-8DF7-50253C5952BB}" srcOrd="0" destOrd="0" presId="urn:microsoft.com/office/officeart/2005/8/layout/default#1"/>
    <dgm:cxn modelId="{92880E59-067D-4BD7-9CAB-1DA1BAEA8947}" type="presParOf" srcId="{21F7C67A-89B6-4C04-AFF8-9A227F001078}" destId="{9B2EE98E-2974-4C80-8379-0A947FCC049B}" srcOrd="1" destOrd="0" presId="urn:microsoft.com/office/officeart/2005/8/layout/default#1"/>
    <dgm:cxn modelId="{A361618A-BF86-40CD-8342-919A872292BE}" type="presParOf" srcId="{21F7C67A-89B6-4C04-AFF8-9A227F001078}" destId="{B41710D4-3856-4BE2-A190-085C8B7A1D9D}" srcOrd="2" destOrd="0" presId="urn:microsoft.com/office/officeart/2005/8/layout/default#1"/>
    <dgm:cxn modelId="{719096E5-2569-4CCB-9F63-CBF77EEF3093}" type="presParOf" srcId="{21F7C67A-89B6-4C04-AFF8-9A227F001078}" destId="{16925F62-7006-4C3D-AB57-DE6C874F7F18}" srcOrd="3" destOrd="0" presId="urn:microsoft.com/office/officeart/2005/8/layout/default#1"/>
    <dgm:cxn modelId="{5724EABE-DDFF-4996-BF0D-9064D6DC5959}" type="presParOf" srcId="{21F7C67A-89B6-4C04-AFF8-9A227F001078}" destId="{ADEDA8E3-AA83-4D8B-BEAF-B988F8D8CD8C}" srcOrd="4" destOrd="0" presId="urn:microsoft.com/office/officeart/2005/8/layout/default#1"/>
    <dgm:cxn modelId="{7087A278-0B33-4543-8F21-D585C5E80809}" type="presParOf" srcId="{21F7C67A-89B6-4C04-AFF8-9A227F001078}" destId="{B8469424-E191-4A41-86F1-633BC246F11A}" srcOrd="5" destOrd="0" presId="urn:microsoft.com/office/officeart/2005/8/layout/default#1"/>
    <dgm:cxn modelId="{C87CA6AE-46C5-4817-A9C5-F76B7B576C30}" type="presParOf" srcId="{21F7C67A-89B6-4C04-AFF8-9A227F001078}" destId="{A1CE6F59-06B5-4574-A045-B85BA22960A3}" srcOrd="6" destOrd="0" presId="urn:microsoft.com/office/officeart/2005/8/layout/default#1"/>
    <dgm:cxn modelId="{091F59E3-4D13-4683-B326-54E7802FF504}" type="presParOf" srcId="{21F7C67A-89B6-4C04-AFF8-9A227F001078}" destId="{C33EC2CD-4241-4ACB-8168-A0BE50B743F9}" srcOrd="7" destOrd="0" presId="urn:microsoft.com/office/officeart/2005/8/layout/default#1"/>
    <dgm:cxn modelId="{B5FC657A-7A89-409D-9C8D-B587C9DF9846}" type="presParOf" srcId="{21F7C67A-89B6-4C04-AFF8-9A227F001078}" destId="{CDDF0985-3402-44DA-A4B0-C796E58360C7}" srcOrd="8" destOrd="0" presId="urn:microsoft.com/office/officeart/2005/8/layout/default#1"/>
    <dgm:cxn modelId="{1ADC1F8D-7C3D-40D2-807B-D71A2AE13F29}" type="presParOf" srcId="{21F7C67A-89B6-4C04-AFF8-9A227F001078}" destId="{B34CF2F6-9C6A-4A55-8181-F0A021CEB5A4}" srcOrd="9" destOrd="0" presId="urn:microsoft.com/office/officeart/2005/8/layout/default#1"/>
    <dgm:cxn modelId="{5122A53A-9639-4B02-9021-C78D7E466120}" type="presParOf" srcId="{21F7C67A-89B6-4C04-AFF8-9A227F001078}" destId="{0044F670-0B7B-4355-AA54-D37D1C201AFA}" srcOrd="10" destOrd="0" presId="urn:microsoft.com/office/officeart/2005/8/layout/default#1"/>
    <dgm:cxn modelId="{F8BB991B-AA04-440A-B338-3D346583848D}" type="presParOf" srcId="{21F7C67A-89B6-4C04-AFF8-9A227F001078}" destId="{19C1D65C-6D68-4C83-BD8D-05C7E60EFC72}" srcOrd="11" destOrd="0" presId="urn:microsoft.com/office/officeart/2005/8/layout/default#1"/>
    <dgm:cxn modelId="{E0522FD9-8FB7-4521-9971-E45A135CBF58}" type="presParOf" srcId="{21F7C67A-89B6-4C04-AFF8-9A227F001078}" destId="{18FD7D71-6A79-452D-B398-23AAC169216C}" srcOrd="12" destOrd="0" presId="urn:microsoft.com/office/officeart/2005/8/layout/default#1"/>
    <dgm:cxn modelId="{72950928-9DCB-497C-BFC9-55013E7782EE}" type="presParOf" srcId="{21F7C67A-89B6-4C04-AFF8-9A227F001078}" destId="{61AE71AE-05DA-4B9C-90EE-44EDF5A5782E}" srcOrd="13" destOrd="0" presId="urn:microsoft.com/office/officeart/2005/8/layout/default#1"/>
    <dgm:cxn modelId="{B1C1FD18-9904-4755-8BCA-495A6CAF9A2C}" type="presParOf" srcId="{21F7C67A-89B6-4C04-AFF8-9A227F001078}" destId="{4F6FC970-F289-4885-81F1-EE9684D5D0ED}" srcOrd="14" destOrd="0" presId="urn:microsoft.com/office/officeart/2005/8/layout/default#1"/>
    <dgm:cxn modelId="{E8765CA7-8559-4DF7-9B0F-F877C3571838}" type="presParOf" srcId="{21F7C67A-89B6-4C04-AFF8-9A227F001078}" destId="{1A628378-7971-4FF7-9ACD-46B427F5BE57}" srcOrd="15" destOrd="0" presId="urn:microsoft.com/office/officeart/2005/8/layout/default#1"/>
    <dgm:cxn modelId="{9639AA11-C059-4C68-95F7-FB080FDF26EB}" type="presParOf" srcId="{21F7C67A-89B6-4C04-AFF8-9A227F001078}" destId="{9F5AB1B4-B9F0-423A-9BB1-75850C1ADE85}" srcOrd="16" destOrd="0" presId="urn:microsoft.com/office/officeart/2005/8/layout/default#1"/>
    <dgm:cxn modelId="{920431D4-8F84-48A6-985B-F66C6DE0D480}" type="presParOf" srcId="{21F7C67A-89B6-4C04-AFF8-9A227F001078}" destId="{E5042C3A-C431-4F66-8869-9E9E850C60C1}" srcOrd="17" destOrd="0" presId="urn:microsoft.com/office/officeart/2005/8/layout/default#1"/>
    <dgm:cxn modelId="{2F8A78DA-57F9-47C7-8810-EE16F9276AAE}" type="presParOf" srcId="{21F7C67A-89B6-4C04-AFF8-9A227F001078}" destId="{F4F58F56-B348-41BF-98C6-4B74510E2DA8}" srcOrd="18" destOrd="0" presId="urn:microsoft.com/office/officeart/2005/8/layout/default#1"/>
    <dgm:cxn modelId="{0BB0D154-28AC-422B-89DB-30ACF1BC1EBE}" type="presParOf" srcId="{21F7C67A-89B6-4C04-AFF8-9A227F001078}" destId="{13CF3F6E-C75F-4767-B860-6310E172FE2B}" srcOrd="19" destOrd="0" presId="urn:microsoft.com/office/officeart/2005/8/layout/default#1"/>
    <dgm:cxn modelId="{50E8712D-8E32-4601-B0D5-3B6188D785DF}" type="presParOf" srcId="{21F7C67A-89B6-4C04-AFF8-9A227F001078}" destId="{F9247A18-5DF7-49ED-9906-1083D417123F}" srcOrd="20" destOrd="0" presId="urn:microsoft.com/office/officeart/2005/8/layout/default#1"/>
    <dgm:cxn modelId="{B7BC334C-75DA-4D17-BAF3-C83CABF1D106}" type="presParOf" srcId="{21F7C67A-89B6-4C04-AFF8-9A227F001078}" destId="{9165D09A-1B9D-4B2E-8EA3-0FD8BF618C0D}" srcOrd="21" destOrd="0" presId="urn:microsoft.com/office/officeart/2005/8/layout/default#1"/>
    <dgm:cxn modelId="{B15820E1-F6A0-4E8B-BEAF-8C8796618CC5}" type="presParOf" srcId="{21F7C67A-89B6-4C04-AFF8-9A227F001078}" destId="{AA5F636D-62F7-4884-A5DB-72AAA5C1106D}" srcOrd="22" destOrd="0" presId="urn:microsoft.com/office/officeart/2005/8/layout/defaul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84D785-36C0-45F7-A3EB-0311D3F245CF}" type="doc">
      <dgm:prSet loTypeId="urn:microsoft.com/office/officeart/2005/8/layout/radial4" loCatId="relationship" qsTypeId="urn:microsoft.com/office/officeart/2005/8/quickstyle/simple1" qsCatId="simple" csTypeId="urn:microsoft.com/office/officeart/2005/8/colors/colorful2" csCatId="colorful" phldr="1"/>
      <dgm:spPr/>
      <dgm:t>
        <a:bodyPr/>
        <a:lstStyle/>
        <a:p>
          <a:endParaRPr lang="es-ES"/>
        </a:p>
      </dgm:t>
    </dgm:pt>
    <dgm:pt modelId="{0F6137F2-3B5C-4725-8C94-5FA571171170}">
      <dgm:prSet phldrT="[Texto]"/>
      <dgm:spPr/>
      <dgm:t>
        <a:bodyPr/>
        <a:lstStyle/>
        <a:p>
          <a:r>
            <a:rPr lang="es-ES" b="1" dirty="0" smtClean="0"/>
            <a:t>Mejorar la calidad de vida</a:t>
          </a:r>
          <a:endParaRPr lang="es-ES" b="1" dirty="0"/>
        </a:p>
      </dgm:t>
    </dgm:pt>
    <dgm:pt modelId="{EF3CB8ED-56A9-4ED4-B5AC-071ADBAA7F9F}" type="parTrans" cxnId="{A1BFAFA1-833D-47FE-B201-B9159D3F0099}">
      <dgm:prSet/>
      <dgm:spPr/>
      <dgm:t>
        <a:bodyPr/>
        <a:lstStyle/>
        <a:p>
          <a:endParaRPr lang="es-ES"/>
        </a:p>
      </dgm:t>
    </dgm:pt>
    <dgm:pt modelId="{8A455F01-2DE4-4EC2-BBB1-9A8185C830B5}" type="sibTrans" cxnId="{A1BFAFA1-833D-47FE-B201-B9159D3F0099}">
      <dgm:prSet/>
      <dgm:spPr/>
      <dgm:t>
        <a:bodyPr/>
        <a:lstStyle/>
        <a:p>
          <a:endParaRPr lang="es-ES"/>
        </a:p>
      </dgm:t>
    </dgm:pt>
    <dgm:pt modelId="{8587D2CA-865B-41C4-B8EF-660CEA3E74E5}">
      <dgm:prSet phldrT="[Texto]"/>
      <dgm:spPr/>
      <dgm:t>
        <a:bodyPr/>
        <a:lstStyle/>
        <a:p>
          <a:r>
            <a:rPr lang="es-ES" dirty="0" smtClean="0"/>
            <a:t>Acceso al agua y a la alimentación</a:t>
          </a:r>
          <a:endParaRPr lang="es-ES" dirty="0"/>
        </a:p>
      </dgm:t>
    </dgm:pt>
    <dgm:pt modelId="{216C6B29-97F9-4432-9495-8FA37C898B42}" type="parTrans" cxnId="{CE3DF468-1505-4321-A6C8-56A5508B2CF3}">
      <dgm:prSet/>
      <dgm:spPr/>
      <dgm:t>
        <a:bodyPr/>
        <a:lstStyle/>
        <a:p>
          <a:endParaRPr lang="es-ES"/>
        </a:p>
      </dgm:t>
    </dgm:pt>
    <dgm:pt modelId="{0B1CE7A1-C82B-4B6B-B072-296DA2508ACD}" type="sibTrans" cxnId="{CE3DF468-1505-4321-A6C8-56A5508B2CF3}">
      <dgm:prSet/>
      <dgm:spPr/>
      <dgm:t>
        <a:bodyPr/>
        <a:lstStyle/>
        <a:p>
          <a:endParaRPr lang="es-ES"/>
        </a:p>
      </dgm:t>
    </dgm:pt>
    <dgm:pt modelId="{6C1F910A-05E8-47C4-B517-6DFB990D7502}">
      <dgm:prSet phldrT="[Texto]"/>
      <dgm:spPr/>
      <dgm:t>
        <a:bodyPr/>
        <a:lstStyle/>
        <a:p>
          <a:r>
            <a:rPr lang="es-ES" dirty="0" smtClean="0"/>
            <a:t>Vivir en un ambiente sano</a:t>
          </a:r>
          <a:endParaRPr lang="es-ES" dirty="0"/>
        </a:p>
      </dgm:t>
    </dgm:pt>
    <dgm:pt modelId="{02B6FBB4-A7D6-4B7A-AA14-0EC471304C77}" type="parTrans" cxnId="{E472A8FA-3E6D-432C-8F8D-1FB7BE4ED37E}">
      <dgm:prSet/>
      <dgm:spPr/>
      <dgm:t>
        <a:bodyPr/>
        <a:lstStyle/>
        <a:p>
          <a:endParaRPr lang="es-ES"/>
        </a:p>
      </dgm:t>
    </dgm:pt>
    <dgm:pt modelId="{0B3C873E-8FF1-45CA-820D-40D617EFEC39}" type="sibTrans" cxnId="{E472A8FA-3E6D-432C-8F8D-1FB7BE4ED37E}">
      <dgm:prSet/>
      <dgm:spPr/>
      <dgm:t>
        <a:bodyPr/>
        <a:lstStyle/>
        <a:p>
          <a:endParaRPr lang="es-ES"/>
        </a:p>
      </dgm:t>
    </dgm:pt>
    <dgm:pt modelId="{CA35C5AE-DD18-425E-A3EA-348740DC6D90}">
      <dgm:prSet phldrT="[Texto]"/>
      <dgm:spPr/>
      <dgm:t>
        <a:bodyPr/>
        <a:lstStyle/>
        <a:p>
          <a:r>
            <a:rPr lang="es-ES" dirty="0" smtClean="0"/>
            <a:t>Hábitat seguro y saludable</a:t>
          </a:r>
          <a:endParaRPr lang="es-ES" dirty="0"/>
        </a:p>
      </dgm:t>
    </dgm:pt>
    <dgm:pt modelId="{4DE5AC6E-4209-4D12-A31F-F02C1903AA51}" type="parTrans" cxnId="{F12660B7-5D9D-445D-9B24-21B5774A1FAF}">
      <dgm:prSet/>
      <dgm:spPr/>
      <dgm:t>
        <a:bodyPr/>
        <a:lstStyle/>
        <a:p>
          <a:endParaRPr lang="es-ES"/>
        </a:p>
      </dgm:t>
    </dgm:pt>
    <dgm:pt modelId="{670BAD5C-7E96-4B2F-AB73-18DA2D7DDAFB}" type="sibTrans" cxnId="{F12660B7-5D9D-445D-9B24-21B5774A1FAF}">
      <dgm:prSet/>
      <dgm:spPr/>
      <dgm:t>
        <a:bodyPr/>
        <a:lstStyle/>
        <a:p>
          <a:endParaRPr lang="es-ES"/>
        </a:p>
      </dgm:t>
    </dgm:pt>
    <dgm:pt modelId="{EBD3E8D3-EBD8-4558-882A-8AD992A8DFE7}">
      <dgm:prSet phldrT="[Texto]"/>
      <dgm:spPr/>
      <dgm:t>
        <a:bodyPr/>
        <a:lstStyle/>
        <a:p>
          <a:r>
            <a:rPr lang="es-ES" dirty="0" smtClean="0"/>
            <a:t>Buena educación</a:t>
          </a:r>
          <a:endParaRPr lang="es-ES" dirty="0"/>
        </a:p>
      </dgm:t>
    </dgm:pt>
    <dgm:pt modelId="{629175B0-27BE-4D7B-9BFC-63010E78C3CC}" type="parTrans" cxnId="{000C5E30-9D5A-4C26-8D3E-FA223637A0FA}">
      <dgm:prSet/>
      <dgm:spPr/>
      <dgm:t>
        <a:bodyPr/>
        <a:lstStyle/>
        <a:p>
          <a:endParaRPr lang="es-ES"/>
        </a:p>
      </dgm:t>
    </dgm:pt>
    <dgm:pt modelId="{7E78DC3F-A305-41A5-BBFC-9891292531F6}" type="sibTrans" cxnId="{000C5E30-9D5A-4C26-8D3E-FA223637A0FA}">
      <dgm:prSet/>
      <dgm:spPr/>
      <dgm:t>
        <a:bodyPr/>
        <a:lstStyle/>
        <a:p>
          <a:endParaRPr lang="es-ES"/>
        </a:p>
      </dgm:t>
    </dgm:pt>
    <dgm:pt modelId="{788451CB-85F8-4892-A07E-5F4CF0EC1673}">
      <dgm:prSet phldrT="[Texto]"/>
      <dgm:spPr/>
      <dgm:t>
        <a:bodyPr/>
        <a:lstStyle/>
        <a:p>
          <a:r>
            <a:rPr lang="es-ES" dirty="0" smtClean="0"/>
            <a:t>Derecho a la </a:t>
          </a:r>
          <a:r>
            <a:rPr lang="es-ES" b="1" i="1" dirty="0" smtClean="0"/>
            <a:t>salud</a:t>
          </a:r>
          <a:r>
            <a:rPr lang="es-ES" dirty="0" smtClean="0"/>
            <a:t> </a:t>
          </a:r>
          <a:endParaRPr lang="es-ES" dirty="0"/>
        </a:p>
      </dgm:t>
    </dgm:pt>
    <dgm:pt modelId="{6B6B834A-2139-4EE2-B81F-46B94C458FC5}" type="parTrans" cxnId="{7C799FB2-B26B-4754-8280-8CB3F0AEAB51}">
      <dgm:prSet/>
      <dgm:spPr/>
      <dgm:t>
        <a:bodyPr/>
        <a:lstStyle/>
        <a:p>
          <a:endParaRPr lang="es-ES"/>
        </a:p>
      </dgm:t>
    </dgm:pt>
    <dgm:pt modelId="{6DFE0D3A-AD12-4F16-8BA4-8D3B0BB6B2BB}" type="sibTrans" cxnId="{7C799FB2-B26B-4754-8280-8CB3F0AEAB51}">
      <dgm:prSet/>
      <dgm:spPr/>
      <dgm:t>
        <a:bodyPr/>
        <a:lstStyle/>
        <a:p>
          <a:endParaRPr lang="es-ES"/>
        </a:p>
      </dgm:t>
    </dgm:pt>
    <dgm:pt modelId="{F86E926F-544E-4DB3-B66B-620B98DA0169}" type="pres">
      <dgm:prSet presAssocID="{2884D785-36C0-45F7-A3EB-0311D3F245CF}" presName="cycle" presStyleCnt="0">
        <dgm:presLayoutVars>
          <dgm:chMax val="1"/>
          <dgm:dir/>
          <dgm:animLvl val="ctr"/>
          <dgm:resizeHandles val="exact"/>
        </dgm:presLayoutVars>
      </dgm:prSet>
      <dgm:spPr/>
      <dgm:t>
        <a:bodyPr/>
        <a:lstStyle/>
        <a:p>
          <a:endParaRPr lang="es-ES"/>
        </a:p>
      </dgm:t>
    </dgm:pt>
    <dgm:pt modelId="{E21BB5EB-00E0-493A-AE94-8671D425913C}" type="pres">
      <dgm:prSet presAssocID="{0F6137F2-3B5C-4725-8C94-5FA571171170}" presName="centerShape" presStyleLbl="node0" presStyleIdx="0" presStyleCnt="1"/>
      <dgm:spPr/>
      <dgm:t>
        <a:bodyPr/>
        <a:lstStyle/>
        <a:p>
          <a:endParaRPr lang="es-ES"/>
        </a:p>
      </dgm:t>
    </dgm:pt>
    <dgm:pt modelId="{E354D30D-8BC6-4413-B5DA-92E0DE3E7E4D}" type="pres">
      <dgm:prSet presAssocID="{216C6B29-97F9-4432-9495-8FA37C898B42}" presName="parTrans" presStyleLbl="bgSibTrans2D1" presStyleIdx="0" presStyleCnt="5"/>
      <dgm:spPr/>
      <dgm:t>
        <a:bodyPr/>
        <a:lstStyle/>
        <a:p>
          <a:endParaRPr lang="es-ES"/>
        </a:p>
      </dgm:t>
    </dgm:pt>
    <dgm:pt modelId="{9280A347-F6BE-4153-9F64-427CE9174DE7}" type="pres">
      <dgm:prSet presAssocID="{8587D2CA-865B-41C4-B8EF-660CEA3E74E5}" presName="node" presStyleLbl="node1" presStyleIdx="0" presStyleCnt="5">
        <dgm:presLayoutVars>
          <dgm:bulletEnabled val="1"/>
        </dgm:presLayoutVars>
      </dgm:prSet>
      <dgm:spPr/>
      <dgm:t>
        <a:bodyPr/>
        <a:lstStyle/>
        <a:p>
          <a:endParaRPr lang="es-ES"/>
        </a:p>
      </dgm:t>
    </dgm:pt>
    <dgm:pt modelId="{2675BACC-D65B-4CE8-BB5B-5E3FBFDD4518}" type="pres">
      <dgm:prSet presAssocID="{02B6FBB4-A7D6-4B7A-AA14-0EC471304C77}" presName="parTrans" presStyleLbl="bgSibTrans2D1" presStyleIdx="1" presStyleCnt="5"/>
      <dgm:spPr/>
      <dgm:t>
        <a:bodyPr/>
        <a:lstStyle/>
        <a:p>
          <a:endParaRPr lang="es-ES"/>
        </a:p>
      </dgm:t>
    </dgm:pt>
    <dgm:pt modelId="{4B324A57-C371-4080-9C3E-A60A856B2948}" type="pres">
      <dgm:prSet presAssocID="{6C1F910A-05E8-47C4-B517-6DFB990D7502}" presName="node" presStyleLbl="node1" presStyleIdx="1" presStyleCnt="5">
        <dgm:presLayoutVars>
          <dgm:bulletEnabled val="1"/>
        </dgm:presLayoutVars>
      </dgm:prSet>
      <dgm:spPr/>
      <dgm:t>
        <a:bodyPr/>
        <a:lstStyle/>
        <a:p>
          <a:endParaRPr lang="es-ES"/>
        </a:p>
      </dgm:t>
    </dgm:pt>
    <dgm:pt modelId="{8851C06A-A593-484D-8C1E-DD1D54D38A26}" type="pres">
      <dgm:prSet presAssocID="{4DE5AC6E-4209-4D12-A31F-F02C1903AA51}" presName="parTrans" presStyleLbl="bgSibTrans2D1" presStyleIdx="2" presStyleCnt="5"/>
      <dgm:spPr/>
      <dgm:t>
        <a:bodyPr/>
        <a:lstStyle/>
        <a:p>
          <a:endParaRPr lang="es-ES"/>
        </a:p>
      </dgm:t>
    </dgm:pt>
    <dgm:pt modelId="{DD0329AF-147A-44CC-AC25-BFE389D88E04}" type="pres">
      <dgm:prSet presAssocID="{CA35C5AE-DD18-425E-A3EA-348740DC6D90}" presName="node" presStyleLbl="node1" presStyleIdx="2" presStyleCnt="5">
        <dgm:presLayoutVars>
          <dgm:bulletEnabled val="1"/>
        </dgm:presLayoutVars>
      </dgm:prSet>
      <dgm:spPr/>
      <dgm:t>
        <a:bodyPr/>
        <a:lstStyle/>
        <a:p>
          <a:endParaRPr lang="es-ES"/>
        </a:p>
      </dgm:t>
    </dgm:pt>
    <dgm:pt modelId="{858D376C-F4A0-46FE-95A7-76FF299A6B6B}" type="pres">
      <dgm:prSet presAssocID="{629175B0-27BE-4D7B-9BFC-63010E78C3CC}" presName="parTrans" presStyleLbl="bgSibTrans2D1" presStyleIdx="3" presStyleCnt="5"/>
      <dgm:spPr/>
      <dgm:t>
        <a:bodyPr/>
        <a:lstStyle/>
        <a:p>
          <a:endParaRPr lang="es-ES"/>
        </a:p>
      </dgm:t>
    </dgm:pt>
    <dgm:pt modelId="{FEDD0CB0-7E82-4701-935C-E62234EE20ED}" type="pres">
      <dgm:prSet presAssocID="{EBD3E8D3-EBD8-4558-882A-8AD992A8DFE7}" presName="node" presStyleLbl="node1" presStyleIdx="3" presStyleCnt="5">
        <dgm:presLayoutVars>
          <dgm:bulletEnabled val="1"/>
        </dgm:presLayoutVars>
      </dgm:prSet>
      <dgm:spPr/>
      <dgm:t>
        <a:bodyPr/>
        <a:lstStyle/>
        <a:p>
          <a:endParaRPr lang="es-ES"/>
        </a:p>
      </dgm:t>
    </dgm:pt>
    <dgm:pt modelId="{37372067-705A-4C8F-90B0-1E439CE5D9E1}" type="pres">
      <dgm:prSet presAssocID="{6B6B834A-2139-4EE2-B81F-46B94C458FC5}" presName="parTrans" presStyleLbl="bgSibTrans2D1" presStyleIdx="4" presStyleCnt="5"/>
      <dgm:spPr/>
      <dgm:t>
        <a:bodyPr/>
        <a:lstStyle/>
        <a:p>
          <a:endParaRPr lang="es-ES"/>
        </a:p>
      </dgm:t>
    </dgm:pt>
    <dgm:pt modelId="{1BFD63FF-7646-4414-B1B1-8BFB1AC56697}" type="pres">
      <dgm:prSet presAssocID="{788451CB-85F8-4892-A07E-5F4CF0EC1673}" presName="node" presStyleLbl="node1" presStyleIdx="4" presStyleCnt="5">
        <dgm:presLayoutVars>
          <dgm:bulletEnabled val="1"/>
        </dgm:presLayoutVars>
      </dgm:prSet>
      <dgm:spPr/>
      <dgm:t>
        <a:bodyPr/>
        <a:lstStyle/>
        <a:p>
          <a:endParaRPr lang="es-ES"/>
        </a:p>
      </dgm:t>
    </dgm:pt>
  </dgm:ptLst>
  <dgm:cxnLst>
    <dgm:cxn modelId="{D93F5D46-D24B-4501-A949-E78D6C54C733}" type="presOf" srcId="{6B6B834A-2139-4EE2-B81F-46B94C458FC5}" destId="{37372067-705A-4C8F-90B0-1E439CE5D9E1}" srcOrd="0" destOrd="0" presId="urn:microsoft.com/office/officeart/2005/8/layout/radial4"/>
    <dgm:cxn modelId="{CE3DF468-1505-4321-A6C8-56A5508B2CF3}" srcId="{0F6137F2-3B5C-4725-8C94-5FA571171170}" destId="{8587D2CA-865B-41C4-B8EF-660CEA3E74E5}" srcOrd="0" destOrd="0" parTransId="{216C6B29-97F9-4432-9495-8FA37C898B42}" sibTransId="{0B1CE7A1-C82B-4B6B-B072-296DA2508ACD}"/>
    <dgm:cxn modelId="{000C5E30-9D5A-4C26-8D3E-FA223637A0FA}" srcId="{0F6137F2-3B5C-4725-8C94-5FA571171170}" destId="{EBD3E8D3-EBD8-4558-882A-8AD992A8DFE7}" srcOrd="3" destOrd="0" parTransId="{629175B0-27BE-4D7B-9BFC-63010E78C3CC}" sibTransId="{7E78DC3F-A305-41A5-BBFC-9891292531F6}"/>
    <dgm:cxn modelId="{8B536196-2AFB-4CEC-A881-CA462CE5036E}" type="presOf" srcId="{CA35C5AE-DD18-425E-A3EA-348740DC6D90}" destId="{DD0329AF-147A-44CC-AC25-BFE389D88E04}" srcOrd="0" destOrd="0" presId="urn:microsoft.com/office/officeart/2005/8/layout/radial4"/>
    <dgm:cxn modelId="{63061D94-CDB4-4F32-B44D-DAEFEFF50ECD}" type="presOf" srcId="{2884D785-36C0-45F7-A3EB-0311D3F245CF}" destId="{F86E926F-544E-4DB3-B66B-620B98DA0169}" srcOrd="0" destOrd="0" presId="urn:microsoft.com/office/officeart/2005/8/layout/radial4"/>
    <dgm:cxn modelId="{E472A8FA-3E6D-432C-8F8D-1FB7BE4ED37E}" srcId="{0F6137F2-3B5C-4725-8C94-5FA571171170}" destId="{6C1F910A-05E8-47C4-B517-6DFB990D7502}" srcOrd="1" destOrd="0" parTransId="{02B6FBB4-A7D6-4B7A-AA14-0EC471304C77}" sibTransId="{0B3C873E-8FF1-45CA-820D-40D617EFEC39}"/>
    <dgm:cxn modelId="{F12660B7-5D9D-445D-9B24-21B5774A1FAF}" srcId="{0F6137F2-3B5C-4725-8C94-5FA571171170}" destId="{CA35C5AE-DD18-425E-A3EA-348740DC6D90}" srcOrd="2" destOrd="0" parTransId="{4DE5AC6E-4209-4D12-A31F-F02C1903AA51}" sibTransId="{670BAD5C-7E96-4B2F-AB73-18DA2D7DDAFB}"/>
    <dgm:cxn modelId="{8397D80D-5181-4618-AB32-F2AC023215B5}" type="presOf" srcId="{216C6B29-97F9-4432-9495-8FA37C898B42}" destId="{E354D30D-8BC6-4413-B5DA-92E0DE3E7E4D}" srcOrd="0" destOrd="0" presId="urn:microsoft.com/office/officeart/2005/8/layout/radial4"/>
    <dgm:cxn modelId="{E0576C9B-ED37-440F-8C62-D9A410256CB9}" type="presOf" srcId="{788451CB-85F8-4892-A07E-5F4CF0EC1673}" destId="{1BFD63FF-7646-4414-B1B1-8BFB1AC56697}" srcOrd="0" destOrd="0" presId="urn:microsoft.com/office/officeart/2005/8/layout/radial4"/>
    <dgm:cxn modelId="{7E854887-DF97-412A-9AD6-BB8CF117A2F5}" type="presOf" srcId="{4DE5AC6E-4209-4D12-A31F-F02C1903AA51}" destId="{8851C06A-A593-484D-8C1E-DD1D54D38A26}" srcOrd="0" destOrd="0" presId="urn:microsoft.com/office/officeart/2005/8/layout/radial4"/>
    <dgm:cxn modelId="{3E66258F-D795-49EE-9C6B-07084221C32C}" type="presOf" srcId="{629175B0-27BE-4D7B-9BFC-63010E78C3CC}" destId="{858D376C-F4A0-46FE-95A7-76FF299A6B6B}" srcOrd="0" destOrd="0" presId="urn:microsoft.com/office/officeart/2005/8/layout/radial4"/>
    <dgm:cxn modelId="{3F79431C-7945-4635-B9FD-B7A607834995}" type="presOf" srcId="{02B6FBB4-A7D6-4B7A-AA14-0EC471304C77}" destId="{2675BACC-D65B-4CE8-BB5B-5E3FBFDD4518}" srcOrd="0" destOrd="0" presId="urn:microsoft.com/office/officeart/2005/8/layout/radial4"/>
    <dgm:cxn modelId="{7C799FB2-B26B-4754-8280-8CB3F0AEAB51}" srcId="{0F6137F2-3B5C-4725-8C94-5FA571171170}" destId="{788451CB-85F8-4892-A07E-5F4CF0EC1673}" srcOrd="4" destOrd="0" parTransId="{6B6B834A-2139-4EE2-B81F-46B94C458FC5}" sibTransId="{6DFE0D3A-AD12-4F16-8BA4-8D3B0BB6B2BB}"/>
    <dgm:cxn modelId="{033640AF-2F4D-4FF2-8137-CC957DB1733D}" type="presOf" srcId="{0F6137F2-3B5C-4725-8C94-5FA571171170}" destId="{E21BB5EB-00E0-493A-AE94-8671D425913C}" srcOrd="0" destOrd="0" presId="urn:microsoft.com/office/officeart/2005/8/layout/radial4"/>
    <dgm:cxn modelId="{A1BFAFA1-833D-47FE-B201-B9159D3F0099}" srcId="{2884D785-36C0-45F7-A3EB-0311D3F245CF}" destId="{0F6137F2-3B5C-4725-8C94-5FA571171170}" srcOrd="0" destOrd="0" parTransId="{EF3CB8ED-56A9-4ED4-B5AC-071ADBAA7F9F}" sibTransId="{8A455F01-2DE4-4EC2-BBB1-9A8185C830B5}"/>
    <dgm:cxn modelId="{66B63EA7-3AAA-4709-AFA2-15DF3A37A5AD}" type="presOf" srcId="{8587D2CA-865B-41C4-B8EF-660CEA3E74E5}" destId="{9280A347-F6BE-4153-9F64-427CE9174DE7}" srcOrd="0" destOrd="0" presId="urn:microsoft.com/office/officeart/2005/8/layout/radial4"/>
    <dgm:cxn modelId="{9E00E8BB-455A-4D74-B93C-B5258405A080}" type="presOf" srcId="{6C1F910A-05E8-47C4-B517-6DFB990D7502}" destId="{4B324A57-C371-4080-9C3E-A60A856B2948}" srcOrd="0" destOrd="0" presId="urn:microsoft.com/office/officeart/2005/8/layout/radial4"/>
    <dgm:cxn modelId="{FA55A09A-AD33-4132-A158-538A38A2728E}" type="presOf" srcId="{EBD3E8D3-EBD8-4558-882A-8AD992A8DFE7}" destId="{FEDD0CB0-7E82-4701-935C-E62234EE20ED}" srcOrd="0" destOrd="0" presId="urn:microsoft.com/office/officeart/2005/8/layout/radial4"/>
    <dgm:cxn modelId="{2AC82536-4803-49EC-853B-C9C653CFA48A}" type="presParOf" srcId="{F86E926F-544E-4DB3-B66B-620B98DA0169}" destId="{E21BB5EB-00E0-493A-AE94-8671D425913C}" srcOrd="0" destOrd="0" presId="urn:microsoft.com/office/officeart/2005/8/layout/radial4"/>
    <dgm:cxn modelId="{F68326AB-D1BD-4B7D-9FF0-2A8208BF4955}" type="presParOf" srcId="{F86E926F-544E-4DB3-B66B-620B98DA0169}" destId="{E354D30D-8BC6-4413-B5DA-92E0DE3E7E4D}" srcOrd="1" destOrd="0" presId="urn:microsoft.com/office/officeart/2005/8/layout/radial4"/>
    <dgm:cxn modelId="{5A054E52-5FE0-4B95-88F1-05B90CF32EB2}" type="presParOf" srcId="{F86E926F-544E-4DB3-B66B-620B98DA0169}" destId="{9280A347-F6BE-4153-9F64-427CE9174DE7}" srcOrd="2" destOrd="0" presId="urn:microsoft.com/office/officeart/2005/8/layout/radial4"/>
    <dgm:cxn modelId="{5389C247-D9BB-45D7-8A95-89D02C6073F8}" type="presParOf" srcId="{F86E926F-544E-4DB3-B66B-620B98DA0169}" destId="{2675BACC-D65B-4CE8-BB5B-5E3FBFDD4518}" srcOrd="3" destOrd="0" presId="urn:microsoft.com/office/officeart/2005/8/layout/radial4"/>
    <dgm:cxn modelId="{F8C084FD-C3E8-4C08-8AB3-8B4A7B09BD31}" type="presParOf" srcId="{F86E926F-544E-4DB3-B66B-620B98DA0169}" destId="{4B324A57-C371-4080-9C3E-A60A856B2948}" srcOrd="4" destOrd="0" presId="urn:microsoft.com/office/officeart/2005/8/layout/radial4"/>
    <dgm:cxn modelId="{8C9FC8B1-78DC-4612-BADE-01932B034B99}" type="presParOf" srcId="{F86E926F-544E-4DB3-B66B-620B98DA0169}" destId="{8851C06A-A593-484D-8C1E-DD1D54D38A26}" srcOrd="5" destOrd="0" presId="urn:microsoft.com/office/officeart/2005/8/layout/radial4"/>
    <dgm:cxn modelId="{D6997795-673B-44BE-905B-8C4A86113F30}" type="presParOf" srcId="{F86E926F-544E-4DB3-B66B-620B98DA0169}" destId="{DD0329AF-147A-44CC-AC25-BFE389D88E04}" srcOrd="6" destOrd="0" presId="urn:microsoft.com/office/officeart/2005/8/layout/radial4"/>
    <dgm:cxn modelId="{E2E5B647-F205-4D8F-B1CB-91D0AE4F213F}" type="presParOf" srcId="{F86E926F-544E-4DB3-B66B-620B98DA0169}" destId="{858D376C-F4A0-46FE-95A7-76FF299A6B6B}" srcOrd="7" destOrd="0" presId="urn:microsoft.com/office/officeart/2005/8/layout/radial4"/>
    <dgm:cxn modelId="{E929DB83-87CC-4ED2-B89F-0718E3751594}" type="presParOf" srcId="{F86E926F-544E-4DB3-B66B-620B98DA0169}" destId="{FEDD0CB0-7E82-4701-935C-E62234EE20ED}" srcOrd="8" destOrd="0" presId="urn:microsoft.com/office/officeart/2005/8/layout/radial4"/>
    <dgm:cxn modelId="{5710BC60-E113-4E14-A78B-72394B752C02}" type="presParOf" srcId="{F86E926F-544E-4DB3-B66B-620B98DA0169}" destId="{37372067-705A-4C8F-90B0-1E439CE5D9E1}" srcOrd="9" destOrd="0" presId="urn:microsoft.com/office/officeart/2005/8/layout/radial4"/>
    <dgm:cxn modelId="{A32C95F7-014A-480A-99C1-BB9EB8583D5B}" type="presParOf" srcId="{F86E926F-544E-4DB3-B66B-620B98DA0169}" destId="{1BFD63FF-7646-4414-B1B1-8BFB1AC56697}" srcOrd="10" destOrd="0" presId="urn:microsoft.com/office/officeart/2005/8/layout/radial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44ADB4-86E8-4EF2-8A14-D864A6A8FD5F}" type="doc">
      <dgm:prSet loTypeId="urn:microsoft.com/office/officeart/2005/8/layout/hProcess11" loCatId="process" qsTypeId="urn:microsoft.com/office/officeart/2005/8/quickstyle/simple1" qsCatId="simple" csTypeId="urn:microsoft.com/office/officeart/2005/8/colors/accent1_2" csCatId="accent1" phldr="1"/>
      <dgm:spPr/>
    </dgm:pt>
    <dgm:pt modelId="{91CA3EB3-DD4E-43B1-80E1-20E6FF417208}">
      <dgm:prSet phldrT="[Texto]" custT="1"/>
      <dgm:spPr/>
      <dgm:t>
        <a:bodyPr/>
        <a:lstStyle/>
        <a:p>
          <a:r>
            <a:rPr lang="es-ES" sz="1400" b="1" i="1" dirty="0" smtClean="0"/>
            <a:t>Salud</a:t>
          </a:r>
          <a:endParaRPr lang="es-ES" sz="1400" dirty="0"/>
        </a:p>
      </dgm:t>
    </dgm:pt>
    <dgm:pt modelId="{C2B056F1-6FF9-450A-9790-603EB8D49BA8}" type="parTrans" cxnId="{CE61B406-CCAA-4EE3-92FC-86A9A8A9D36F}">
      <dgm:prSet/>
      <dgm:spPr/>
      <dgm:t>
        <a:bodyPr/>
        <a:lstStyle/>
        <a:p>
          <a:endParaRPr lang="es-ES" sz="1400"/>
        </a:p>
      </dgm:t>
    </dgm:pt>
    <dgm:pt modelId="{C6544E19-EECC-4AB6-90C7-07F600DD0AAE}" type="sibTrans" cxnId="{CE61B406-CCAA-4EE3-92FC-86A9A8A9D36F}">
      <dgm:prSet/>
      <dgm:spPr/>
      <dgm:t>
        <a:bodyPr/>
        <a:lstStyle/>
        <a:p>
          <a:endParaRPr lang="es-ES" sz="1400"/>
        </a:p>
      </dgm:t>
    </dgm:pt>
    <dgm:pt modelId="{CBD186F7-4D8E-4273-92A9-F49C482CD6BC}">
      <dgm:prSet phldrT="[Texto]" custT="1"/>
      <dgm:spPr/>
      <dgm:t>
        <a:bodyPr/>
        <a:lstStyle/>
        <a:p>
          <a:r>
            <a:rPr lang="es-ES" sz="1400" dirty="0" smtClean="0"/>
            <a:t>Educación</a:t>
          </a:r>
          <a:endParaRPr lang="es-ES" sz="1400" dirty="0"/>
        </a:p>
      </dgm:t>
    </dgm:pt>
    <dgm:pt modelId="{AB27148F-F868-4AC0-A9E9-5D4E3A416FD3}" type="parTrans" cxnId="{CAF8458C-76A8-4A2C-BB12-BE0A0081B3E0}">
      <dgm:prSet/>
      <dgm:spPr/>
      <dgm:t>
        <a:bodyPr/>
        <a:lstStyle/>
        <a:p>
          <a:endParaRPr lang="es-ES" sz="1400"/>
        </a:p>
      </dgm:t>
    </dgm:pt>
    <dgm:pt modelId="{0D9FCB82-8E64-445E-958D-8DE5A759C4E3}" type="sibTrans" cxnId="{CAF8458C-76A8-4A2C-BB12-BE0A0081B3E0}">
      <dgm:prSet/>
      <dgm:spPr/>
      <dgm:t>
        <a:bodyPr/>
        <a:lstStyle/>
        <a:p>
          <a:endParaRPr lang="es-ES" sz="1400"/>
        </a:p>
      </dgm:t>
    </dgm:pt>
    <dgm:pt modelId="{98FFD847-90AA-4140-A2D4-452F2BF6009C}">
      <dgm:prSet phldrT="[Texto]" custT="1"/>
      <dgm:spPr/>
      <dgm:t>
        <a:bodyPr/>
        <a:lstStyle/>
        <a:p>
          <a:r>
            <a:rPr lang="es-ES" sz="1400" dirty="0" smtClean="0"/>
            <a:t>Hábitat</a:t>
          </a:r>
          <a:endParaRPr lang="es-ES" sz="1400" dirty="0"/>
        </a:p>
      </dgm:t>
    </dgm:pt>
    <dgm:pt modelId="{E3CECDBB-2D15-433D-B3CE-1BAC7CE246D0}" type="parTrans" cxnId="{5712BEA6-55ED-4615-B607-37AC3A2DF3EF}">
      <dgm:prSet/>
      <dgm:spPr/>
      <dgm:t>
        <a:bodyPr/>
        <a:lstStyle/>
        <a:p>
          <a:endParaRPr lang="es-ES" sz="1400"/>
        </a:p>
      </dgm:t>
    </dgm:pt>
    <dgm:pt modelId="{143CC9E8-4E98-4895-8065-28E47E3ADE63}" type="sibTrans" cxnId="{5712BEA6-55ED-4615-B607-37AC3A2DF3EF}">
      <dgm:prSet/>
      <dgm:spPr/>
      <dgm:t>
        <a:bodyPr/>
        <a:lstStyle/>
        <a:p>
          <a:endParaRPr lang="es-ES" sz="1400"/>
        </a:p>
      </dgm:t>
    </dgm:pt>
    <dgm:pt modelId="{809C957D-F72F-404D-B2C0-2CA43FB4733D}">
      <dgm:prSet phldrT="[Texto]" custT="1"/>
      <dgm:spPr/>
      <dgm:t>
        <a:bodyPr/>
        <a:lstStyle/>
        <a:p>
          <a:r>
            <a:rPr lang="es-ES" sz="1400" dirty="0" smtClean="0"/>
            <a:t>Seguridad social</a:t>
          </a:r>
          <a:endParaRPr lang="es-ES" sz="1400" dirty="0"/>
        </a:p>
      </dgm:t>
    </dgm:pt>
    <dgm:pt modelId="{935B4CE0-0E6C-4772-9AC4-C4CB6646DDD2}" type="parTrans" cxnId="{A5B64E91-5B8C-486A-ACCA-14FE99DC6A93}">
      <dgm:prSet/>
      <dgm:spPr/>
      <dgm:t>
        <a:bodyPr/>
        <a:lstStyle/>
        <a:p>
          <a:endParaRPr lang="es-ES" sz="1400"/>
        </a:p>
      </dgm:t>
    </dgm:pt>
    <dgm:pt modelId="{A08AE590-E644-4121-B5FB-CAD94860D46E}" type="sibTrans" cxnId="{A5B64E91-5B8C-486A-ACCA-14FE99DC6A93}">
      <dgm:prSet/>
      <dgm:spPr/>
      <dgm:t>
        <a:bodyPr/>
        <a:lstStyle/>
        <a:p>
          <a:endParaRPr lang="es-ES" sz="1400"/>
        </a:p>
      </dgm:t>
    </dgm:pt>
    <dgm:pt modelId="{B011FAA7-63B8-4889-B74D-69158B464F3E}">
      <dgm:prSet phldrT="[Texto]" custT="1"/>
      <dgm:spPr/>
      <dgm:t>
        <a:bodyPr/>
        <a:lstStyle/>
        <a:p>
          <a:r>
            <a:rPr lang="es-ES" sz="1400" dirty="0" smtClean="0"/>
            <a:t>Inclusión social</a:t>
          </a:r>
          <a:endParaRPr lang="es-ES" sz="1400" dirty="0"/>
        </a:p>
      </dgm:t>
    </dgm:pt>
    <dgm:pt modelId="{A3A76711-4F1C-436C-B30E-B8D651E876E3}" type="parTrans" cxnId="{B6B4F008-ED89-406D-9C50-A8119A5F67AD}">
      <dgm:prSet/>
      <dgm:spPr/>
      <dgm:t>
        <a:bodyPr/>
        <a:lstStyle/>
        <a:p>
          <a:endParaRPr lang="es-ES" sz="1400"/>
        </a:p>
      </dgm:t>
    </dgm:pt>
    <dgm:pt modelId="{A8210EFC-041A-44E1-8614-54284D8780BA}" type="sibTrans" cxnId="{B6B4F008-ED89-406D-9C50-A8119A5F67AD}">
      <dgm:prSet/>
      <dgm:spPr/>
      <dgm:t>
        <a:bodyPr/>
        <a:lstStyle/>
        <a:p>
          <a:endParaRPr lang="es-ES" sz="1400"/>
        </a:p>
      </dgm:t>
    </dgm:pt>
    <dgm:pt modelId="{93038CDA-A4B2-4EDA-8A6C-96C1D8DB3E83}">
      <dgm:prSet phldrT="[Texto]" custT="1"/>
      <dgm:spPr/>
      <dgm:t>
        <a:bodyPr/>
        <a:lstStyle/>
        <a:p>
          <a:r>
            <a:rPr lang="es-ES" sz="1400" dirty="0" smtClean="0"/>
            <a:t>Movilidad</a:t>
          </a:r>
          <a:endParaRPr lang="es-ES" sz="1400" dirty="0"/>
        </a:p>
      </dgm:t>
    </dgm:pt>
    <dgm:pt modelId="{7CAD87EF-2B79-4906-9748-1B19C2E477ED}" type="parTrans" cxnId="{2F3F187B-9A4F-4A0F-9D59-BFB2243AE33D}">
      <dgm:prSet/>
      <dgm:spPr/>
      <dgm:t>
        <a:bodyPr/>
        <a:lstStyle/>
        <a:p>
          <a:endParaRPr lang="es-ES" sz="1400"/>
        </a:p>
      </dgm:t>
    </dgm:pt>
    <dgm:pt modelId="{BD954BC6-DB86-40C2-81AE-3D03F273157B}" type="sibTrans" cxnId="{2F3F187B-9A4F-4A0F-9D59-BFB2243AE33D}">
      <dgm:prSet/>
      <dgm:spPr/>
      <dgm:t>
        <a:bodyPr/>
        <a:lstStyle/>
        <a:p>
          <a:endParaRPr lang="es-ES" sz="1400"/>
        </a:p>
      </dgm:t>
    </dgm:pt>
    <dgm:pt modelId="{7E46DAFD-1F80-4CBB-A0B9-43CC16816E9E}">
      <dgm:prSet phldrT="[Texto]" custT="1"/>
      <dgm:spPr/>
      <dgm:t>
        <a:bodyPr/>
        <a:lstStyle/>
        <a:p>
          <a:r>
            <a:rPr lang="es-ES" sz="1400" dirty="0" smtClean="0"/>
            <a:t>Economía popular y solidaria</a:t>
          </a:r>
          <a:endParaRPr lang="es-ES" sz="1400" dirty="0"/>
        </a:p>
      </dgm:t>
    </dgm:pt>
    <dgm:pt modelId="{590F4B15-FC5A-4DD4-BBD7-90D49C2EF913}" type="parTrans" cxnId="{337984AF-27BE-4524-A1A1-77A1323A8BE6}">
      <dgm:prSet/>
      <dgm:spPr/>
      <dgm:t>
        <a:bodyPr/>
        <a:lstStyle/>
        <a:p>
          <a:endParaRPr lang="es-ES" sz="1400"/>
        </a:p>
      </dgm:t>
    </dgm:pt>
    <dgm:pt modelId="{8FE6EF5A-B287-4EFF-BB8C-A3FFC1A584B2}" type="sibTrans" cxnId="{337984AF-27BE-4524-A1A1-77A1323A8BE6}">
      <dgm:prSet/>
      <dgm:spPr/>
      <dgm:t>
        <a:bodyPr/>
        <a:lstStyle/>
        <a:p>
          <a:endParaRPr lang="es-ES" sz="1400"/>
        </a:p>
      </dgm:t>
    </dgm:pt>
    <dgm:pt modelId="{D2EE193D-148F-4DF6-A6EE-E3862B5F5898}" type="pres">
      <dgm:prSet presAssocID="{3B44ADB4-86E8-4EF2-8A14-D864A6A8FD5F}" presName="Name0" presStyleCnt="0">
        <dgm:presLayoutVars>
          <dgm:dir/>
          <dgm:resizeHandles val="exact"/>
        </dgm:presLayoutVars>
      </dgm:prSet>
      <dgm:spPr/>
    </dgm:pt>
    <dgm:pt modelId="{D67C2D22-7765-43E5-A8DA-62F38CE27BE4}" type="pres">
      <dgm:prSet presAssocID="{3B44ADB4-86E8-4EF2-8A14-D864A6A8FD5F}" presName="arrow" presStyleLbl="bgShp" presStyleIdx="0" presStyleCnt="1"/>
      <dgm:spPr/>
    </dgm:pt>
    <dgm:pt modelId="{CDB747F1-1DD2-4569-A40F-F595B70F985B}" type="pres">
      <dgm:prSet presAssocID="{3B44ADB4-86E8-4EF2-8A14-D864A6A8FD5F}" presName="points" presStyleCnt="0"/>
      <dgm:spPr/>
    </dgm:pt>
    <dgm:pt modelId="{AFB722EE-6330-4104-9AB7-E2D659345371}" type="pres">
      <dgm:prSet presAssocID="{91CA3EB3-DD4E-43B1-80E1-20E6FF417208}" presName="compositeA" presStyleCnt="0"/>
      <dgm:spPr/>
    </dgm:pt>
    <dgm:pt modelId="{D1AD238F-6AC3-4C9C-B06D-C34CEF92D230}" type="pres">
      <dgm:prSet presAssocID="{91CA3EB3-DD4E-43B1-80E1-20E6FF417208}" presName="textA" presStyleLbl="revTx" presStyleIdx="0" presStyleCnt="7">
        <dgm:presLayoutVars>
          <dgm:bulletEnabled val="1"/>
        </dgm:presLayoutVars>
      </dgm:prSet>
      <dgm:spPr/>
      <dgm:t>
        <a:bodyPr/>
        <a:lstStyle/>
        <a:p>
          <a:endParaRPr lang="es-ES"/>
        </a:p>
      </dgm:t>
    </dgm:pt>
    <dgm:pt modelId="{D89DEA97-52AF-4284-B350-285703208309}" type="pres">
      <dgm:prSet presAssocID="{91CA3EB3-DD4E-43B1-80E1-20E6FF417208}" presName="circleA" presStyleLbl="node1" presStyleIdx="0" presStyleCnt="7"/>
      <dgm:spPr/>
    </dgm:pt>
    <dgm:pt modelId="{4A430FA2-D289-4873-9A62-5E9376996F5D}" type="pres">
      <dgm:prSet presAssocID="{91CA3EB3-DD4E-43B1-80E1-20E6FF417208}" presName="spaceA" presStyleCnt="0"/>
      <dgm:spPr/>
    </dgm:pt>
    <dgm:pt modelId="{1D5855F5-7931-466B-AE7F-FAE83394B84D}" type="pres">
      <dgm:prSet presAssocID="{C6544E19-EECC-4AB6-90C7-07F600DD0AAE}" presName="space" presStyleCnt="0"/>
      <dgm:spPr/>
    </dgm:pt>
    <dgm:pt modelId="{6ED2346E-585F-437F-AA81-05D50C9D56D4}" type="pres">
      <dgm:prSet presAssocID="{CBD186F7-4D8E-4273-92A9-F49C482CD6BC}" presName="compositeB" presStyleCnt="0"/>
      <dgm:spPr/>
    </dgm:pt>
    <dgm:pt modelId="{F6510665-17C1-4CA8-AAC2-D7C73356BA4F}" type="pres">
      <dgm:prSet presAssocID="{CBD186F7-4D8E-4273-92A9-F49C482CD6BC}" presName="textB" presStyleLbl="revTx" presStyleIdx="1" presStyleCnt="7">
        <dgm:presLayoutVars>
          <dgm:bulletEnabled val="1"/>
        </dgm:presLayoutVars>
      </dgm:prSet>
      <dgm:spPr/>
      <dgm:t>
        <a:bodyPr/>
        <a:lstStyle/>
        <a:p>
          <a:endParaRPr lang="es-ES"/>
        </a:p>
      </dgm:t>
    </dgm:pt>
    <dgm:pt modelId="{C18C4B72-97E7-4AFC-991D-61A21895D274}" type="pres">
      <dgm:prSet presAssocID="{CBD186F7-4D8E-4273-92A9-F49C482CD6BC}" presName="circleB" presStyleLbl="node1" presStyleIdx="1" presStyleCnt="7"/>
      <dgm:spPr/>
    </dgm:pt>
    <dgm:pt modelId="{48F018CC-E2A8-4513-8D29-9939F601B3FC}" type="pres">
      <dgm:prSet presAssocID="{CBD186F7-4D8E-4273-92A9-F49C482CD6BC}" presName="spaceB" presStyleCnt="0"/>
      <dgm:spPr/>
    </dgm:pt>
    <dgm:pt modelId="{46FD55A3-1980-4DBD-89B7-E43ADD612A8E}" type="pres">
      <dgm:prSet presAssocID="{0D9FCB82-8E64-445E-958D-8DE5A759C4E3}" presName="space" presStyleCnt="0"/>
      <dgm:spPr/>
    </dgm:pt>
    <dgm:pt modelId="{9F52ADD1-BE9B-457D-8F98-5DEBC84633BE}" type="pres">
      <dgm:prSet presAssocID="{98FFD847-90AA-4140-A2D4-452F2BF6009C}" presName="compositeA" presStyleCnt="0"/>
      <dgm:spPr/>
    </dgm:pt>
    <dgm:pt modelId="{310CEBB3-9DD3-46C9-BE59-3B35AE7273EC}" type="pres">
      <dgm:prSet presAssocID="{98FFD847-90AA-4140-A2D4-452F2BF6009C}" presName="textA" presStyleLbl="revTx" presStyleIdx="2" presStyleCnt="7">
        <dgm:presLayoutVars>
          <dgm:bulletEnabled val="1"/>
        </dgm:presLayoutVars>
      </dgm:prSet>
      <dgm:spPr/>
      <dgm:t>
        <a:bodyPr/>
        <a:lstStyle/>
        <a:p>
          <a:endParaRPr lang="es-ES"/>
        </a:p>
      </dgm:t>
    </dgm:pt>
    <dgm:pt modelId="{F2FF65B4-D786-4762-AA3A-A43C1EEE22A2}" type="pres">
      <dgm:prSet presAssocID="{98FFD847-90AA-4140-A2D4-452F2BF6009C}" presName="circleA" presStyleLbl="node1" presStyleIdx="2" presStyleCnt="7"/>
      <dgm:spPr/>
    </dgm:pt>
    <dgm:pt modelId="{119745A3-E91B-4A3F-99E5-C947DEB3F97E}" type="pres">
      <dgm:prSet presAssocID="{98FFD847-90AA-4140-A2D4-452F2BF6009C}" presName="spaceA" presStyleCnt="0"/>
      <dgm:spPr/>
    </dgm:pt>
    <dgm:pt modelId="{7AB08310-0F44-4E95-8A4A-6C7AFE824AAB}" type="pres">
      <dgm:prSet presAssocID="{143CC9E8-4E98-4895-8065-28E47E3ADE63}" presName="space" presStyleCnt="0"/>
      <dgm:spPr/>
    </dgm:pt>
    <dgm:pt modelId="{2E6DB413-E8D5-41BE-AD46-E8D9D3609235}" type="pres">
      <dgm:prSet presAssocID="{809C957D-F72F-404D-B2C0-2CA43FB4733D}" presName="compositeB" presStyleCnt="0"/>
      <dgm:spPr/>
    </dgm:pt>
    <dgm:pt modelId="{D4ED2305-F80A-45EB-B0B3-3211BDC22BCC}" type="pres">
      <dgm:prSet presAssocID="{809C957D-F72F-404D-B2C0-2CA43FB4733D}" presName="textB" presStyleLbl="revTx" presStyleIdx="3" presStyleCnt="7">
        <dgm:presLayoutVars>
          <dgm:bulletEnabled val="1"/>
        </dgm:presLayoutVars>
      </dgm:prSet>
      <dgm:spPr/>
      <dgm:t>
        <a:bodyPr/>
        <a:lstStyle/>
        <a:p>
          <a:endParaRPr lang="es-ES"/>
        </a:p>
      </dgm:t>
    </dgm:pt>
    <dgm:pt modelId="{A9AEAEEA-A880-4A90-9419-CC2982AE1857}" type="pres">
      <dgm:prSet presAssocID="{809C957D-F72F-404D-B2C0-2CA43FB4733D}" presName="circleB" presStyleLbl="node1" presStyleIdx="3" presStyleCnt="7"/>
      <dgm:spPr/>
    </dgm:pt>
    <dgm:pt modelId="{2FA86982-206E-425D-AB40-78A284CF7215}" type="pres">
      <dgm:prSet presAssocID="{809C957D-F72F-404D-B2C0-2CA43FB4733D}" presName="spaceB" presStyleCnt="0"/>
      <dgm:spPr/>
    </dgm:pt>
    <dgm:pt modelId="{0AC050E8-3037-4AEA-AC5F-978B9DEEBC40}" type="pres">
      <dgm:prSet presAssocID="{A08AE590-E644-4121-B5FB-CAD94860D46E}" presName="space" presStyleCnt="0"/>
      <dgm:spPr/>
    </dgm:pt>
    <dgm:pt modelId="{361AAB6C-A27A-4A03-B146-B52ED27A66C9}" type="pres">
      <dgm:prSet presAssocID="{B011FAA7-63B8-4889-B74D-69158B464F3E}" presName="compositeA" presStyleCnt="0"/>
      <dgm:spPr/>
    </dgm:pt>
    <dgm:pt modelId="{6C83286B-0159-41F4-B0D1-626E0AF20F2E}" type="pres">
      <dgm:prSet presAssocID="{B011FAA7-63B8-4889-B74D-69158B464F3E}" presName="textA" presStyleLbl="revTx" presStyleIdx="4" presStyleCnt="7">
        <dgm:presLayoutVars>
          <dgm:bulletEnabled val="1"/>
        </dgm:presLayoutVars>
      </dgm:prSet>
      <dgm:spPr/>
      <dgm:t>
        <a:bodyPr/>
        <a:lstStyle/>
        <a:p>
          <a:endParaRPr lang="es-ES"/>
        </a:p>
      </dgm:t>
    </dgm:pt>
    <dgm:pt modelId="{B08D1899-6D03-475B-A967-D0A9032CA34D}" type="pres">
      <dgm:prSet presAssocID="{B011FAA7-63B8-4889-B74D-69158B464F3E}" presName="circleA" presStyleLbl="node1" presStyleIdx="4" presStyleCnt="7"/>
      <dgm:spPr/>
    </dgm:pt>
    <dgm:pt modelId="{A4B6D09D-BAE5-4F1C-8817-6B2AB4A45391}" type="pres">
      <dgm:prSet presAssocID="{B011FAA7-63B8-4889-B74D-69158B464F3E}" presName="spaceA" presStyleCnt="0"/>
      <dgm:spPr/>
    </dgm:pt>
    <dgm:pt modelId="{0DC9E8C5-B31E-4D3D-B5EB-9134B606BFD8}" type="pres">
      <dgm:prSet presAssocID="{A8210EFC-041A-44E1-8614-54284D8780BA}" presName="space" presStyleCnt="0"/>
      <dgm:spPr/>
    </dgm:pt>
    <dgm:pt modelId="{8C17DE53-A338-460E-AF37-3279709C3E5E}" type="pres">
      <dgm:prSet presAssocID="{93038CDA-A4B2-4EDA-8A6C-96C1D8DB3E83}" presName="compositeB" presStyleCnt="0"/>
      <dgm:spPr/>
    </dgm:pt>
    <dgm:pt modelId="{831138AF-569C-48C8-8BE3-CDAFD15F5743}" type="pres">
      <dgm:prSet presAssocID="{93038CDA-A4B2-4EDA-8A6C-96C1D8DB3E83}" presName="textB" presStyleLbl="revTx" presStyleIdx="5" presStyleCnt="7">
        <dgm:presLayoutVars>
          <dgm:bulletEnabled val="1"/>
        </dgm:presLayoutVars>
      </dgm:prSet>
      <dgm:spPr/>
      <dgm:t>
        <a:bodyPr/>
        <a:lstStyle/>
        <a:p>
          <a:endParaRPr lang="es-ES"/>
        </a:p>
      </dgm:t>
    </dgm:pt>
    <dgm:pt modelId="{ADBD8107-E3E2-4E94-9A8D-BFF4BCCB2E55}" type="pres">
      <dgm:prSet presAssocID="{93038CDA-A4B2-4EDA-8A6C-96C1D8DB3E83}" presName="circleB" presStyleLbl="node1" presStyleIdx="5" presStyleCnt="7"/>
      <dgm:spPr/>
    </dgm:pt>
    <dgm:pt modelId="{827C7138-64C5-41C4-9AE0-C1D5839F252B}" type="pres">
      <dgm:prSet presAssocID="{93038CDA-A4B2-4EDA-8A6C-96C1D8DB3E83}" presName="spaceB" presStyleCnt="0"/>
      <dgm:spPr/>
    </dgm:pt>
    <dgm:pt modelId="{2EB8F237-11FB-4A6F-BD8E-8185C94B32FB}" type="pres">
      <dgm:prSet presAssocID="{BD954BC6-DB86-40C2-81AE-3D03F273157B}" presName="space" presStyleCnt="0"/>
      <dgm:spPr/>
    </dgm:pt>
    <dgm:pt modelId="{5A793271-F34C-4807-BE96-F20341A0E480}" type="pres">
      <dgm:prSet presAssocID="{7E46DAFD-1F80-4CBB-A0B9-43CC16816E9E}" presName="compositeA" presStyleCnt="0"/>
      <dgm:spPr/>
    </dgm:pt>
    <dgm:pt modelId="{96E2FFEF-3858-483F-BC33-9A28497CAB86}" type="pres">
      <dgm:prSet presAssocID="{7E46DAFD-1F80-4CBB-A0B9-43CC16816E9E}" presName="textA" presStyleLbl="revTx" presStyleIdx="6" presStyleCnt="7">
        <dgm:presLayoutVars>
          <dgm:bulletEnabled val="1"/>
        </dgm:presLayoutVars>
      </dgm:prSet>
      <dgm:spPr/>
      <dgm:t>
        <a:bodyPr/>
        <a:lstStyle/>
        <a:p>
          <a:endParaRPr lang="es-ES"/>
        </a:p>
      </dgm:t>
    </dgm:pt>
    <dgm:pt modelId="{F9020223-EA23-49CB-AF55-B304B421E49C}" type="pres">
      <dgm:prSet presAssocID="{7E46DAFD-1F80-4CBB-A0B9-43CC16816E9E}" presName="circleA" presStyleLbl="node1" presStyleIdx="6" presStyleCnt="7"/>
      <dgm:spPr/>
    </dgm:pt>
    <dgm:pt modelId="{A4C77491-BC45-42A8-B805-73825B5282C3}" type="pres">
      <dgm:prSet presAssocID="{7E46DAFD-1F80-4CBB-A0B9-43CC16816E9E}" presName="spaceA" presStyleCnt="0"/>
      <dgm:spPr/>
    </dgm:pt>
  </dgm:ptLst>
  <dgm:cxnLst>
    <dgm:cxn modelId="{9B04444E-23C1-4573-96F5-2EF96AB14B37}" type="presOf" srcId="{7E46DAFD-1F80-4CBB-A0B9-43CC16816E9E}" destId="{96E2FFEF-3858-483F-BC33-9A28497CAB86}" srcOrd="0" destOrd="0" presId="urn:microsoft.com/office/officeart/2005/8/layout/hProcess11"/>
    <dgm:cxn modelId="{5ED64904-52BC-4858-8511-291F319EB8C2}" type="presOf" srcId="{91CA3EB3-DD4E-43B1-80E1-20E6FF417208}" destId="{D1AD238F-6AC3-4C9C-B06D-C34CEF92D230}" srcOrd="0" destOrd="0" presId="urn:microsoft.com/office/officeart/2005/8/layout/hProcess11"/>
    <dgm:cxn modelId="{337984AF-27BE-4524-A1A1-77A1323A8BE6}" srcId="{3B44ADB4-86E8-4EF2-8A14-D864A6A8FD5F}" destId="{7E46DAFD-1F80-4CBB-A0B9-43CC16816E9E}" srcOrd="6" destOrd="0" parTransId="{590F4B15-FC5A-4DD4-BBD7-90D49C2EF913}" sibTransId="{8FE6EF5A-B287-4EFF-BB8C-A3FFC1A584B2}"/>
    <dgm:cxn modelId="{0A9C20DC-0709-4DD8-A7DF-D2FE1C935072}" type="presOf" srcId="{93038CDA-A4B2-4EDA-8A6C-96C1D8DB3E83}" destId="{831138AF-569C-48C8-8BE3-CDAFD15F5743}" srcOrd="0" destOrd="0" presId="urn:microsoft.com/office/officeart/2005/8/layout/hProcess11"/>
    <dgm:cxn modelId="{5712BEA6-55ED-4615-B607-37AC3A2DF3EF}" srcId="{3B44ADB4-86E8-4EF2-8A14-D864A6A8FD5F}" destId="{98FFD847-90AA-4140-A2D4-452F2BF6009C}" srcOrd="2" destOrd="0" parTransId="{E3CECDBB-2D15-433D-B3CE-1BAC7CE246D0}" sibTransId="{143CC9E8-4E98-4895-8065-28E47E3ADE63}"/>
    <dgm:cxn modelId="{460294EE-BF7C-46CC-8BC5-FDED2F2941D5}" type="presOf" srcId="{98FFD847-90AA-4140-A2D4-452F2BF6009C}" destId="{310CEBB3-9DD3-46C9-BE59-3B35AE7273EC}" srcOrd="0" destOrd="0" presId="urn:microsoft.com/office/officeart/2005/8/layout/hProcess11"/>
    <dgm:cxn modelId="{CAF8458C-76A8-4A2C-BB12-BE0A0081B3E0}" srcId="{3B44ADB4-86E8-4EF2-8A14-D864A6A8FD5F}" destId="{CBD186F7-4D8E-4273-92A9-F49C482CD6BC}" srcOrd="1" destOrd="0" parTransId="{AB27148F-F868-4AC0-A9E9-5D4E3A416FD3}" sibTransId="{0D9FCB82-8E64-445E-958D-8DE5A759C4E3}"/>
    <dgm:cxn modelId="{2F3F187B-9A4F-4A0F-9D59-BFB2243AE33D}" srcId="{3B44ADB4-86E8-4EF2-8A14-D864A6A8FD5F}" destId="{93038CDA-A4B2-4EDA-8A6C-96C1D8DB3E83}" srcOrd="5" destOrd="0" parTransId="{7CAD87EF-2B79-4906-9748-1B19C2E477ED}" sibTransId="{BD954BC6-DB86-40C2-81AE-3D03F273157B}"/>
    <dgm:cxn modelId="{9B8184AF-C6FB-4F59-B252-2372C182C34C}" type="presOf" srcId="{3B44ADB4-86E8-4EF2-8A14-D864A6A8FD5F}" destId="{D2EE193D-148F-4DF6-A6EE-E3862B5F5898}" srcOrd="0" destOrd="0" presId="urn:microsoft.com/office/officeart/2005/8/layout/hProcess11"/>
    <dgm:cxn modelId="{CE61B406-CCAA-4EE3-92FC-86A9A8A9D36F}" srcId="{3B44ADB4-86E8-4EF2-8A14-D864A6A8FD5F}" destId="{91CA3EB3-DD4E-43B1-80E1-20E6FF417208}" srcOrd="0" destOrd="0" parTransId="{C2B056F1-6FF9-450A-9790-603EB8D49BA8}" sibTransId="{C6544E19-EECC-4AB6-90C7-07F600DD0AAE}"/>
    <dgm:cxn modelId="{C6AE6869-8B3C-4019-B154-DEBAF0FB9954}" type="presOf" srcId="{809C957D-F72F-404D-B2C0-2CA43FB4733D}" destId="{D4ED2305-F80A-45EB-B0B3-3211BDC22BCC}" srcOrd="0" destOrd="0" presId="urn:microsoft.com/office/officeart/2005/8/layout/hProcess11"/>
    <dgm:cxn modelId="{1BF018D1-BA8A-4022-A5DA-E98F148A31F5}" type="presOf" srcId="{CBD186F7-4D8E-4273-92A9-F49C482CD6BC}" destId="{F6510665-17C1-4CA8-AAC2-D7C73356BA4F}" srcOrd="0" destOrd="0" presId="urn:microsoft.com/office/officeart/2005/8/layout/hProcess11"/>
    <dgm:cxn modelId="{11B69891-0A79-429E-92FD-CE32698E0A4D}" type="presOf" srcId="{B011FAA7-63B8-4889-B74D-69158B464F3E}" destId="{6C83286B-0159-41F4-B0D1-626E0AF20F2E}" srcOrd="0" destOrd="0" presId="urn:microsoft.com/office/officeart/2005/8/layout/hProcess11"/>
    <dgm:cxn modelId="{B6B4F008-ED89-406D-9C50-A8119A5F67AD}" srcId="{3B44ADB4-86E8-4EF2-8A14-D864A6A8FD5F}" destId="{B011FAA7-63B8-4889-B74D-69158B464F3E}" srcOrd="4" destOrd="0" parTransId="{A3A76711-4F1C-436C-B30E-B8D651E876E3}" sibTransId="{A8210EFC-041A-44E1-8614-54284D8780BA}"/>
    <dgm:cxn modelId="{A5B64E91-5B8C-486A-ACCA-14FE99DC6A93}" srcId="{3B44ADB4-86E8-4EF2-8A14-D864A6A8FD5F}" destId="{809C957D-F72F-404D-B2C0-2CA43FB4733D}" srcOrd="3" destOrd="0" parTransId="{935B4CE0-0E6C-4772-9AC4-C4CB6646DDD2}" sibTransId="{A08AE590-E644-4121-B5FB-CAD94860D46E}"/>
    <dgm:cxn modelId="{6608CB84-847F-4CC7-AE49-BBC76A7A2762}" type="presParOf" srcId="{D2EE193D-148F-4DF6-A6EE-E3862B5F5898}" destId="{D67C2D22-7765-43E5-A8DA-62F38CE27BE4}" srcOrd="0" destOrd="0" presId="urn:microsoft.com/office/officeart/2005/8/layout/hProcess11"/>
    <dgm:cxn modelId="{D67D20B8-70C0-4DC6-B250-6B3843B4F36A}" type="presParOf" srcId="{D2EE193D-148F-4DF6-A6EE-E3862B5F5898}" destId="{CDB747F1-1DD2-4569-A40F-F595B70F985B}" srcOrd="1" destOrd="0" presId="urn:microsoft.com/office/officeart/2005/8/layout/hProcess11"/>
    <dgm:cxn modelId="{A2BA2131-3542-4318-886B-4F8BB3685D9A}" type="presParOf" srcId="{CDB747F1-1DD2-4569-A40F-F595B70F985B}" destId="{AFB722EE-6330-4104-9AB7-E2D659345371}" srcOrd="0" destOrd="0" presId="urn:microsoft.com/office/officeart/2005/8/layout/hProcess11"/>
    <dgm:cxn modelId="{864D88B3-BD62-4E38-8836-D8EAD46C15D0}" type="presParOf" srcId="{AFB722EE-6330-4104-9AB7-E2D659345371}" destId="{D1AD238F-6AC3-4C9C-B06D-C34CEF92D230}" srcOrd="0" destOrd="0" presId="urn:microsoft.com/office/officeart/2005/8/layout/hProcess11"/>
    <dgm:cxn modelId="{60893687-6B51-4B18-9A55-DE8844C5E26B}" type="presParOf" srcId="{AFB722EE-6330-4104-9AB7-E2D659345371}" destId="{D89DEA97-52AF-4284-B350-285703208309}" srcOrd="1" destOrd="0" presId="urn:microsoft.com/office/officeart/2005/8/layout/hProcess11"/>
    <dgm:cxn modelId="{86D4A71D-AB25-4237-AD28-7A9ED84D951F}" type="presParOf" srcId="{AFB722EE-6330-4104-9AB7-E2D659345371}" destId="{4A430FA2-D289-4873-9A62-5E9376996F5D}" srcOrd="2" destOrd="0" presId="urn:microsoft.com/office/officeart/2005/8/layout/hProcess11"/>
    <dgm:cxn modelId="{39BCCB0B-9E8D-47BA-8BB8-54A679E1A884}" type="presParOf" srcId="{CDB747F1-1DD2-4569-A40F-F595B70F985B}" destId="{1D5855F5-7931-466B-AE7F-FAE83394B84D}" srcOrd="1" destOrd="0" presId="urn:microsoft.com/office/officeart/2005/8/layout/hProcess11"/>
    <dgm:cxn modelId="{776A2E71-FC8B-4EB6-9A8B-EAA178FBD30E}" type="presParOf" srcId="{CDB747F1-1DD2-4569-A40F-F595B70F985B}" destId="{6ED2346E-585F-437F-AA81-05D50C9D56D4}" srcOrd="2" destOrd="0" presId="urn:microsoft.com/office/officeart/2005/8/layout/hProcess11"/>
    <dgm:cxn modelId="{97C2B749-6660-4CE6-A362-E8C5AAC32386}" type="presParOf" srcId="{6ED2346E-585F-437F-AA81-05D50C9D56D4}" destId="{F6510665-17C1-4CA8-AAC2-D7C73356BA4F}" srcOrd="0" destOrd="0" presId="urn:microsoft.com/office/officeart/2005/8/layout/hProcess11"/>
    <dgm:cxn modelId="{44E26DA2-5BD4-49A8-A3ED-11395EA2F66B}" type="presParOf" srcId="{6ED2346E-585F-437F-AA81-05D50C9D56D4}" destId="{C18C4B72-97E7-4AFC-991D-61A21895D274}" srcOrd="1" destOrd="0" presId="urn:microsoft.com/office/officeart/2005/8/layout/hProcess11"/>
    <dgm:cxn modelId="{8709A48C-6C72-46B3-9C89-EA28A58760F1}" type="presParOf" srcId="{6ED2346E-585F-437F-AA81-05D50C9D56D4}" destId="{48F018CC-E2A8-4513-8D29-9939F601B3FC}" srcOrd="2" destOrd="0" presId="urn:microsoft.com/office/officeart/2005/8/layout/hProcess11"/>
    <dgm:cxn modelId="{CB4E6A7D-954E-4FE7-B02E-2B2234BE44CF}" type="presParOf" srcId="{CDB747F1-1DD2-4569-A40F-F595B70F985B}" destId="{46FD55A3-1980-4DBD-89B7-E43ADD612A8E}" srcOrd="3" destOrd="0" presId="urn:microsoft.com/office/officeart/2005/8/layout/hProcess11"/>
    <dgm:cxn modelId="{5AB6C062-2D5E-4A0A-83BA-EABEF54A093E}" type="presParOf" srcId="{CDB747F1-1DD2-4569-A40F-F595B70F985B}" destId="{9F52ADD1-BE9B-457D-8F98-5DEBC84633BE}" srcOrd="4" destOrd="0" presId="urn:microsoft.com/office/officeart/2005/8/layout/hProcess11"/>
    <dgm:cxn modelId="{67514E73-9E66-457C-8E4A-868DAA7370C6}" type="presParOf" srcId="{9F52ADD1-BE9B-457D-8F98-5DEBC84633BE}" destId="{310CEBB3-9DD3-46C9-BE59-3B35AE7273EC}" srcOrd="0" destOrd="0" presId="urn:microsoft.com/office/officeart/2005/8/layout/hProcess11"/>
    <dgm:cxn modelId="{DEFA4195-A89B-443A-B2BC-1CEAA4014EBC}" type="presParOf" srcId="{9F52ADD1-BE9B-457D-8F98-5DEBC84633BE}" destId="{F2FF65B4-D786-4762-AA3A-A43C1EEE22A2}" srcOrd="1" destOrd="0" presId="urn:microsoft.com/office/officeart/2005/8/layout/hProcess11"/>
    <dgm:cxn modelId="{513A1CD1-47FF-4816-9FBF-A37D896ADFF2}" type="presParOf" srcId="{9F52ADD1-BE9B-457D-8F98-5DEBC84633BE}" destId="{119745A3-E91B-4A3F-99E5-C947DEB3F97E}" srcOrd="2" destOrd="0" presId="urn:microsoft.com/office/officeart/2005/8/layout/hProcess11"/>
    <dgm:cxn modelId="{CB14AAA5-85B8-4A46-93AC-E9624CD84FA3}" type="presParOf" srcId="{CDB747F1-1DD2-4569-A40F-F595B70F985B}" destId="{7AB08310-0F44-4E95-8A4A-6C7AFE824AAB}" srcOrd="5" destOrd="0" presId="urn:microsoft.com/office/officeart/2005/8/layout/hProcess11"/>
    <dgm:cxn modelId="{D6F52509-F820-4FCB-A478-7AF85C155572}" type="presParOf" srcId="{CDB747F1-1DD2-4569-A40F-F595B70F985B}" destId="{2E6DB413-E8D5-41BE-AD46-E8D9D3609235}" srcOrd="6" destOrd="0" presId="urn:microsoft.com/office/officeart/2005/8/layout/hProcess11"/>
    <dgm:cxn modelId="{8C6D904C-9ABE-4757-BB4C-C5A37F298B2F}" type="presParOf" srcId="{2E6DB413-E8D5-41BE-AD46-E8D9D3609235}" destId="{D4ED2305-F80A-45EB-B0B3-3211BDC22BCC}" srcOrd="0" destOrd="0" presId="urn:microsoft.com/office/officeart/2005/8/layout/hProcess11"/>
    <dgm:cxn modelId="{8F4E0FF9-49F2-4237-8C93-1B87A09B9E77}" type="presParOf" srcId="{2E6DB413-E8D5-41BE-AD46-E8D9D3609235}" destId="{A9AEAEEA-A880-4A90-9419-CC2982AE1857}" srcOrd="1" destOrd="0" presId="urn:microsoft.com/office/officeart/2005/8/layout/hProcess11"/>
    <dgm:cxn modelId="{2909BDF4-9BF3-49C3-98DF-CAD8C07FB9A9}" type="presParOf" srcId="{2E6DB413-E8D5-41BE-AD46-E8D9D3609235}" destId="{2FA86982-206E-425D-AB40-78A284CF7215}" srcOrd="2" destOrd="0" presId="urn:microsoft.com/office/officeart/2005/8/layout/hProcess11"/>
    <dgm:cxn modelId="{2D8E1ECF-6FE9-4519-954D-1545175382E5}" type="presParOf" srcId="{CDB747F1-1DD2-4569-A40F-F595B70F985B}" destId="{0AC050E8-3037-4AEA-AC5F-978B9DEEBC40}" srcOrd="7" destOrd="0" presId="urn:microsoft.com/office/officeart/2005/8/layout/hProcess11"/>
    <dgm:cxn modelId="{D840DE26-A647-47CD-BF3F-DF0E7671C98C}" type="presParOf" srcId="{CDB747F1-1DD2-4569-A40F-F595B70F985B}" destId="{361AAB6C-A27A-4A03-B146-B52ED27A66C9}" srcOrd="8" destOrd="0" presId="urn:microsoft.com/office/officeart/2005/8/layout/hProcess11"/>
    <dgm:cxn modelId="{5487C737-5FF5-4288-9EBD-E6B15139B99D}" type="presParOf" srcId="{361AAB6C-A27A-4A03-B146-B52ED27A66C9}" destId="{6C83286B-0159-41F4-B0D1-626E0AF20F2E}" srcOrd="0" destOrd="0" presId="urn:microsoft.com/office/officeart/2005/8/layout/hProcess11"/>
    <dgm:cxn modelId="{AA4D5ECF-2CC7-4EFC-9CB5-74F5F4128B34}" type="presParOf" srcId="{361AAB6C-A27A-4A03-B146-B52ED27A66C9}" destId="{B08D1899-6D03-475B-A967-D0A9032CA34D}" srcOrd="1" destOrd="0" presId="urn:microsoft.com/office/officeart/2005/8/layout/hProcess11"/>
    <dgm:cxn modelId="{9F62ACA0-8301-40D8-B1A8-685180D0616D}" type="presParOf" srcId="{361AAB6C-A27A-4A03-B146-B52ED27A66C9}" destId="{A4B6D09D-BAE5-4F1C-8817-6B2AB4A45391}" srcOrd="2" destOrd="0" presId="urn:microsoft.com/office/officeart/2005/8/layout/hProcess11"/>
    <dgm:cxn modelId="{FD7A482E-FD50-45C3-9D47-56229FE063D1}" type="presParOf" srcId="{CDB747F1-1DD2-4569-A40F-F595B70F985B}" destId="{0DC9E8C5-B31E-4D3D-B5EB-9134B606BFD8}" srcOrd="9" destOrd="0" presId="urn:microsoft.com/office/officeart/2005/8/layout/hProcess11"/>
    <dgm:cxn modelId="{E30357A7-0A22-4FDE-B3A7-AB520EA8926D}" type="presParOf" srcId="{CDB747F1-1DD2-4569-A40F-F595B70F985B}" destId="{8C17DE53-A338-460E-AF37-3279709C3E5E}" srcOrd="10" destOrd="0" presId="urn:microsoft.com/office/officeart/2005/8/layout/hProcess11"/>
    <dgm:cxn modelId="{56DDC163-D289-473D-AEE0-B64702228E08}" type="presParOf" srcId="{8C17DE53-A338-460E-AF37-3279709C3E5E}" destId="{831138AF-569C-48C8-8BE3-CDAFD15F5743}" srcOrd="0" destOrd="0" presId="urn:microsoft.com/office/officeart/2005/8/layout/hProcess11"/>
    <dgm:cxn modelId="{8D0D8658-BFF9-404C-9321-5C2528AC1C2A}" type="presParOf" srcId="{8C17DE53-A338-460E-AF37-3279709C3E5E}" destId="{ADBD8107-E3E2-4E94-9A8D-BFF4BCCB2E55}" srcOrd="1" destOrd="0" presId="urn:microsoft.com/office/officeart/2005/8/layout/hProcess11"/>
    <dgm:cxn modelId="{48B2BA5B-1D5A-46B7-BB36-7B8174026960}" type="presParOf" srcId="{8C17DE53-A338-460E-AF37-3279709C3E5E}" destId="{827C7138-64C5-41C4-9AE0-C1D5839F252B}" srcOrd="2" destOrd="0" presId="urn:microsoft.com/office/officeart/2005/8/layout/hProcess11"/>
    <dgm:cxn modelId="{7B2ADA72-C867-4C04-A7BF-482CB09554FF}" type="presParOf" srcId="{CDB747F1-1DD2-4569-A40F-F595B70F985B}" destId="{2EB8F237-11FB-4A6F-BD8E-8185C94B32FB}" srcOrd="11" destOrd="0" presId="urn:microsoft.com/office/officeart/2005/8/layout/hProcess11"/>
    <dgm:cxn modelId="{B14CB03F-5AE2-4884-86B9-63F57B65A5BB}" type="presParOf" srcId="{CDB747F1-1DD2-4569-A40F-F595B70F985B}" destId="{5A793271-F34C-4807-BE96-F20341A0E480}" srcOrd="12" destOrd="0" presId="urn:microsoft.com/office/officeart/2005/8/layout/hProcess11"/>
    <dgm:cxn modelId="{17B79523-C7C7-4556-A616-E7500A586D1C}" type="presParOf" srcId="{5A793271-F34C-4807-BE96-F20341A0E480}" destId="{96E2FFEF-3858-483F-BC33-9A28497CAB86}" srcOrd="0" destOrd="0" presId="urn:microsoft.com/office/officeart/2005/8/layout/hProcess11"/>
    <dgm:cxn modelId="{787683B6-37B3-4266-82D8-25581BD76211}" type="presParOf" srcId="{5A793271-F34C-4807-BE96-F20341A0E480}" destId="{F9020223-EA23-49CB-AF55-B304B421E49C}" srcOrd="1" destOrd="0" presId="urn:microsoft.com/office/officeart/2005/8/layout/hProcess11"/>
    <dgm:cxn modelId="{C9248174-DC38-430A-935A-E74499B09B3A}" type="presParOf" srcId="{5A793271-F34C-4807-BE96-F20341A0E480}" destId="{A4C77491-BC45-42A8-B805-73825B5282C3}" srcOrd="2" destOrd="0" presId="urn:microsoft.com/office/officeart/2005/8/layout/hProcess1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09BD219-77A2-4424-95D6-F640A160259F}" type="doc">
      <dgm:prSet loTypeId="urn:microsoft.com/office/officeart/2005/8/layout/arrow2" loCatId="process" qsTypeId="urn:microsoft.com/office/officeart/2005/8/quickstyle/simple1" qsCatId="simple" csTypeId="urn:microsoft.com/office/officeart/2005/8/colors/accent1_2" csCatId="accent1" phldr="1"/>
      <dgm:spPr/>
    </dgm:pt>
    <dgm:pt modelId="{626CE4FA-B553-4723-8195-27DB0BD46F45}">
      <dgm:prSet phldrT="[Texto]" custT="1"/>
      <dgm:spPr/>
      <dgm:t>
        <a:bodyPr/>
        <a:lstStyle/>
        <a:p>
          <a:r>
            <a:rPr lang="es-ES" sz="1300" b="1" dirty="0" smtClean="0">
              <a:solidFill>
                <a:schemeClr val="tx1"/>
              </a:solidFill>
            </a:rPr>
            <a:t>Lineamientos estratégicos (1.089)</a:t>
          </a:r>
          <a:endParaRPr lang="es-ES" sz="1300" b="1" dirty="0">
            <a:solidFill>
              <a:schemeClr val="tx1"/>
            </a:solidFill>
          </a:endParaRPr>
        </a:p>
      </dgm:t>
    </dgm:pt>
    <dgm:pt modelId="{CC2AE6AC-FA60-4934-801A-5D73E97DA42C}" type="parTrans" cxnId="{6FF5CADC-F4B6-4202-8BD6-1A7C6BD362E7}">
      <dgm:prSet/>
      <dgm:spPr/>
      <dgm:t>
        <a:bodyPr/>
        <a:lstStyle/>
        <a:p>
          <a:endParaRPr lang="es-ES" sz="2400" b="1">
            <a:solidFill>
              <a:schemeClr val="tx1"/>
            </a:solidFill>
          </a:endParaRPr>
        </a:p>
      </dgm:t>
    </dgm:pt>
    <dgm:pt modelId="{6AF57AD8-F1E8-4D9A-BAF1-D25ED0313C4E}" type="sibTrans" cxnId="{6FF5CADC-F4B6-4202-8BD6-1A7C6BD362E7}">
      <dgm:prSet/>
      <dgm:spPr/>
      <dgm:t>
        <a:bodyPr/>
        <a:lstStyle/>
        <a:p>
          <a:endParaRPr lang="es-ES" sz="2400" b="1">
            <a:solidFill>
              <a:schemeClr val="tx1"/>
            </a:solidFill>
          </a:endParaRPr>
        </a:p>
      </dgm:t>
    </dgm:pt>
    <dgm:pt modelId="{200370D6-5844-4F01-A1D6-B556E64DCC36}">
      <dgm:prSet phldrT="[Texto]" custT="1"/>
      <dgm:spPr/>
      <dgm:t>
        <a:bodyPr/>
        <a:lstStyle/>
        <a:p>
          <a:r>
            <a:rPr lang="es-ES" sz="1600" b="1" dirty="0" smtClean="0">
              <a:solidFill>
                <a:schemeClr val="tx1"/>
              </a:solidFill>
            </a:rPr>
            <a:t>Objetivos (12)</a:t>
          </a:r>
          <a:endParaRPr lang="es-ES" sz="1600" b="1" dirty="0">
            <a:solidFill>
              <a:schemeClr val="tx1"/>
            </a:solidFill>
          </a:endParaRPr>
        </a:p>
      </dgm:t>
    </dgm:pt>
    <dgm:pt modelId="{27C3E4B6-9103-4C07-80C2-CB315EA3927E}" type="parTrans" cxnId="{0C86583C-B3A6-4D70-991B-7A339E1BB664}">
      <dgm:prSet/>
      <dgm:spPr/>
      <dgm:t>
        <a:bodyPr/>
        <a:lstStyle/>
        <a:p>
          <a:endParaRPr lang="es-ES"/>
        </a:p>
      </dgm:t>
    </dgm:pt>
    <dgm:pt modelId="{A0D34EDD-BFE9-4640-A800-35B3522A83E1}" type="sibTrans" cxnId="{0C86583C-B3A6-4D70-991B-7A339E1BB664}">
      <dgm:prSet/>
      <dgm:spPr/>
      <dgm:t>
        <a:bodyPr/>
        <a:lstStyle/>
        <a:p>
          <a:endParaRPr lang="es-ES"/>
        </a:p>
      </dgm:t>
    </dgm:pt>
    <dgm:pt modelId="{02AEB485-2126-4499-8E01-F24DAA6A3ACB}">
      <dgm:prSet phldrT="[Texto]" custT="1"/>
      <dgm:spPr/>
      <dgm:t>
        <a:bodyPr/>
        <a:lstStyle/>
        <a:p>
          <a:r>
            <a:rPr lang="es-ES" sz="1600" b="1" dirty="0" smtClean="0">
              <a:solidFill>
                <a:schemeClr val="tx1"/>
              </a:solidFill>
            </a:rPr>
            <a:t>Metas (83) </a:t>
          </a:r>
          <a:endParaRPr lang="es-ES" sz="1600" b="1" dirty="0">
            <a:solidFill>
              <a:schemeClr val="tx1"/>
            </a:solidFill>
          </a:endParaRPr>
        </a:p>
      </dgm:t>
    </dgm:pt>
    <dgm:pt modelId="{E4A6A4D5-9722-4F4E-A590-04318A15D849}" type="parTrans" cxnId="{54EBACF6-7F73-45AA-967A-114F69B29936}">
      <dgm:prSet/>
      <dgm:spPr/>
      <dgm:t>
        <a:bodyPr/>
        <a:lstStyle/>
        <a:p>
          <a:endParaRPr lang="es-ES"/>
        </a:p>
      </dgm:t>
    </dgm:pt>
    <dgm:pt modelId="{F3948095-8553-43F4-BB16-4EE84DB4A492}" type="sibTrans" cxnId="{54EBACF6-7F73-45AA-967A-114F69B29936}">
      <dgm:prSet/>
      <dgm:spPr/>
      <dgm:t>
        <a:bodyPr/>
        <a:lstStyle/>
        <a:p>
          <a:endParaRPr lang="es-ES"/>
        </a:p>
      </dgm:t>
    </dgm:pt>
    <dgm:pt modelId="{340F106D-703D-430F-B41D-FF68890A0B32}">
      <dgm:prSet phldrT="[Texto]" custT="1"/>
      <dgm:spPr/>
      <dgm:t>
        <a:bodyPr/>
        <a:lstStyle/>
        <a:p>
          <a:r>
            <a:rPr lang="es-ES" sz="1400" b="1" dirty="0" smtClean="0">
              <a:solidFill>
                <a:schemeClr val="tx1"/>
              </a:solidFill>
            </a:rPr>
            <a:t>Políticas (111)</a:t>
          </a:r>
          <a:endParaRPr lang="es-ES" sz="1400" b="1" dirty="0">
            <a:solidFill>
              <a:schemeClr val="tx1"/>
            </a:solidFill>
          </a:endParaRPr>
        </a:p>
      </dgm:t>
    </dgm:pt>
    <dgm:pt modelId="{D28E410C-3B41-4B70-BF14-79D373098BFC}" type="parTrans" cxnId="{9E4B5D0B-D6C0-4F09-96BA-2347B536CC79}">
      <dgm:prSet/>
      <dgm:spPr/>
      <dgm:t>
        <a:bodyPr/>
        <a:lstStyle/>
        <a:p>
          <a:endParaRPr lang="es-ES"/>
        </a:p>
      </dgm:t>
    </dgm:pt>
    <dgm:pt modelId="{BA3424E0-5501-4F0A-977E-83667A25695C}" type="sibTrans" cxnId="{9E4B5D0B-D6C0-4F09-96BA-2347B536CC79}">
      <dgm:prSet/>
      <dgm:spPr/>
      <dgm:t>
        <a:bodyPr/>
        <a:lstStyle/>
        <a:p>
          <a:endParaRPr lang="es-ES"/>
        </a:p>
      </dgm:t>
    </dgm:pt>
    <dgm:pt modelId="{4B9C52BD-6DBC-4046-AAF6-3A9A1B249953}" type="pres">
      <dgm:prSet presAssocID="{009BD219-77A2-4424-95D6-F640A160259F}" presName="arrowDiagram" presStyleCnt="0">
        <dgm:presLayoutVars>
          <dgm:chMax val="5"/>
          <dgm:dir/>
          <dgm:resizeHandles val="exact"/>
        </dgm:presLayoutVars>
      </dgm:prSet>
      <dgm:spPr/>
    </dgm:pt>
    <dgm:pt modelId="{4833307E-4AF5-4729-ABC0-A4F116DCE70A}" type="pres">
      <dgm:prSet presAssocID="{009BD219-77A2-4424-95D6-F640A160259F}" presName="arrow" presStyleLbl="bgShp" presStyleIdx="0" presStyleCnt="1"/>
      <dgm:spPr/>
    </dgm:pt>
    <dgm:pt modelId="{B63DB0FA-7ADF-473C-BF25-08D30452700D}" type="pres">
      <dgm:prSet presAssocID="{009BD219-77A2-4424-95D6-F640A160259F}" presName="arrowDiagram4" presStyleCnt="0"/>
      <dgm:spPr/>
    </dgm:pt>
    <dgm:pt modelId="{E8C57476-95A2-43A8-9459-6751024B1F4D}" type="pres">
      <dgm:prSet presAssocID="{626CE4FA-B553-4723-8195-27DB0BD46F45}" presName="bullet4a" presStyleLbl="node1" presStyleIdx="0" presStyleCnt="4"/>
      <dgm:spPr/>
    </dgm:pt>
    <dgm:pt modelId="{D3D19FAE-D197-474C-8495-24E8DA53E0E7}" type="pres">
      <dgm:prSet presAssocID="{626CE4FA-B553-4723-8195-27DB0BD46F45}" presName="textBox4a" presStyleLbl="revTx" presStyleIdx="0" presStyleCnt="4" custScaleX="128085">
        <dgm:presLayoutVars>
          <dgm:bulletEnabled val="1"/>
        </dgm:presLayoutVars>
      </dgm:prSet>
      <dgm:spPr/>
      <dgm:t>
        <a:bodyPr/>
        <a:lstStyle/>
        <a:p>
          <a:endParaRPr lang="es-ES"/>
        </a:p>
      </dgm:t>
    </dgm:pt>
    <dgm:pt modelId="{41FC042B-2387-40F5-80C2-3ACB02D115AE}" type="pres">
      <dgm:prSet presAssocID="{340F106D-703D-430F-B41D-FF68890A0B32}" presName="bullet4b" presStyleLbl="node1" presStyleIdx="1" presStyleCnt="4"/>
      <dgm:spPr/>
    </dgm:pt>
    <dgm:pt modelId="{1396E828-D6FF-4EE3-AB0F-43E7D4125CFC}" type="pres">
      <dgm:prSet presAssocID="{340F106D-703D-430F-B41D-FF68890A0B32}" presName="textBox4b" presStyleLbl="revTx" presStyleIdx="1" presStyleCnt="4">
        <dgm:presLayoutVars>
          <dgm:bulletEnabled val="1"/>
        </dgm:presLayoutVars>
      </dgm:prSet>
      <dgm:spPr/>
      <dgm:t>
        <a:bodyPr/>
        <a:lstStyle/>
        <a:p>
          <a:endParaRPr lang="es-ES"/>
        </a:p>
      </dgm:t>
    </dgm:pt>
    <dgm:pt modelId="{7AD48F9C-C093-4A61-83B2-D16A33C66131}" type="pres">
      <dgm:prSet presAssocID="{02AEB485-2126-4499-8E01-F24DAA6A3ACB}" presName="bullet4c" presStyleLbl="node1" presStyleIdx="2" presStyleCnt="4"/>
      <dgm:spPr/>
    </dgm:pt>
    <dgm:pt modelId="{4595422C-EB17-4F07-AD49-93BD00BCB5FA}" type="pres">
      <dgm:prSet presAssocID="{02AEB485-2126-4499-8E01-F24DAA6A3ACB}" presName="textBox4c" presStyleLbl="revTx" presStyleIdx="2" presStyleCnt="4">
        <dgm:presLayoutVars>
          <dgm:bulletEnabled val="1"/>
        </dgm:presLayoutVars>
      </dgm:prSet>
      <dgm:spPr/>
      <dgm:t>
        <a:bodyPr/>
        <a:lstStyle/>
        <a:p>
          <a:endParaRPr lang="es-ES"/>
        </a:p>
      </dgm:t>
    </dgm:pt>
    <dgm:pt modelId="{C7A914FA-F890-4B1B-BD66-1F3BA2EA928D}" type="pres">
      <dgm:prSet presAssocID="{200370D6-5844-4F01-A1D6-B556E64DCC36}" presName="bullet4d" presStyleLbl="node1" presStyleIdx="3" presStyleCnt="4"/>
      <dgm:spPr/>
    </dgm:pt>
    <dgm:pt modelId="{B65D4D71-56FA-4E83-8D18-124FB05430D2}" type="pres">
      <dgm:prSet presAssocID="{200370D6-5844-4F01-A1D6-B556E64DCC36}" presName="textBox4d" presStyleLbl="revTx" presStyleIdx="3" presStyleCnt="4">
        <dgm:presLayoutVars>
          <dgm:bulletEnabled val="1"/>
        </dgm:presLayoutVars>
      </dgm:prSet>
      <dgm:spPr/>
      <dgm:t>
        <a:bodyPr/>
        <a:lstStyle/>
        <a:p>
          <a:endParaRPr lang="es-ES"/>
        </a:p>
      </dgm:t>
    </dgm:pt>
  </dgm:ptLst>
  <dgm:cxnLst>
    <dgm:cxn modelId="{94C27AE4-6A98-4949-B762-96CDBAB1FD20}" type="presOf" srcId="{200370D6-5844-4F01-A1D6-B556E64DCC36}" destId="{B65D4D71-56FA-4E83-8D18-124FB05430D2}" srcOrd="0" destOrd="0" presId="urn:microsoft.com/office/officeart/2005/8/layout/arrow2"/>
    <dgm:cxn modelId="{3D1E1519-94D9-4827-96A9-65E5B3D4FE8B}" type="presOf" srcId="{340F106D-703D-430F-B41D-FF68890A0B32}" destId="{1396E828-D6FF-4EE3-AB0F-43E7D4125CFC}" srcOrd="0" destOrd="0" presId="urn:microsoft.com/office/officeart/2005/8/layout/arrow2"/>
    <dgm:cxn modelId="{17F049B2-8CCF-4FEE-BA63-CC165106A3F4}" type="presOf" srcId="{02AEB485-2126-4499-8E01-F24DAA6A3ACB}" destId="{4595422C-EB17-4F07-AD49-93BD00BCB5FA}" srcOrd="0" destOrd="0" presId="urn:microsoft.com/office/officeart/2005/8/layout/arrow2"/>
    <dgm:cxn modelId="{54EBACF6-7F73-45AA-967A-114F69B29936}" srcId="{009BD219-77A2-4424-95D6-F640A160259F}" destId="{02AEB485-2126-4499-8E01-F24DAA6A3ACB}" srcOrd="2" destOrd="0" parTransId="{E4A6A4D5-9722-4F4E-A590-04318A15D849}" sibTransId="{F3948095-8553-43F4-BB16-4EE84DB4A492}"/>
    <dgm:cxn modelId="{6FF5CADC-F4B6-4202-8BD6-1A7C6BD362E7}" srcId="{009BD219-77A2-4424-95D6-F640A160259F}" destId="{626CE4FA-B553-4723-8195-27DB0BD46F45}" srcOrd="0" destOrd="0" parTransId="{CC2AE6AC-FA60-4934-801A-5D73E97DA42C}" sibTransId="{6AF57AD8-F1E8-4D9A-BAF1-D25ED0313C4E}"/>
    <dgm:cxn modelId="{0C86583C-B3A6-4D70-991B-7A339E1BB664}" srcId="{009BD219-77A2-4424-95D6-F640A160259F}" destId="{200370D6-5844-4F01-A1D6-B556E64DCC36}" srcOrd="3" destOrd="0" parTransId="{27C3E4B6-9103-4C07-80C2-CB315EA3927E}" sibTransId="{A0D34EDD-BFE9-4640-A800-35B3522A83E1}"/>
    <dgm:cxn modelId="{10822C0B-179C-48F4-B048-BB16A057EC86}" type="presOf" srcId="{626CE4FA-B553-4723-8195-27DB0BD46F45}" destId="{D3D19FAE-D197-474C-8495-24E8DA53E0E7}" srcOrd="0" destOrd="0" presId="urn:microsoft.com/office/officeart/2005/8/layout/arrow2"/>
    <dgm:cxn modelId="{13553AF8-FE0E-476D-B646-5095026E9F09}" type="presOf" srcId="{009BD219-77A2-4424-95D6-F640A160259F}" destId="{4B9C52BD-6DBC-4046-AAF6-3A9A1B249953}" srcOrd="0" destOrd="0" presId="urn:microsoft.com/office/officeart/2005/8/layout/arrow2"/>
    <dgm:cxn modelId="{9E4B5D0B-D6C0-4F09-96BA-2347B536CC79}" srcId="{009BD219-77A2-4424-95D6-F640A160259F}" destId="{340F106D-703D-430F-B41D-FF68890A0B32}" srcOrd="1" destOrd="0" parTransId="{D28E410C-3B41-4B70-BF14-79D373098BFC}" sibTransId="{BA3424E0-5501-4F0A-977E-83667A25695C}"/>
    <dgm:cxn modelId="{95C8FA4F-F35E-499E-A09A-9C5507B0B033}" type="presParOf" srcId="{4B9C52BD-6DBC-4046-AAF6-3A9A1B249953}" destId="{4833307E-4AF5-4729-ABC0-A4F116DCE70A}" srcOrd="0" destOrd="0" presId="urn:microsoft.com/office/officeart/2005/8/layout/arrow2"/>
    <dgm:cxn modelId="{38237221-A34E-4ABA-B3ED-8295A3647913}" type="presParOf" srcId="{4B9C52BD-6DBC-4046-AAF6-3A9A1B249953}" destId="{B63DB0FA-7ADF-473C-BF25-08D30452700D}" srcOrd="1" destOrd="0" presId="urn:microsoft.com/office/officeart/2005/8/layout/arrow2"/>
    <dgm:cxn modelId="{AA570105-26DD-4D56-9B2F-E930FF5CDA94}" type="presParOf" srcId="{B63DB0FA-7ADF-473C-BF25-08D30452700D}" destId="{E8C57476-95A2-43A8-9459-6751024B1F4D}" srcOrd="0" destOrd="0" presId="urn:microsoft.com/office/officeart/2005/8/layout/arrow2"/>
    <dgm:cxn modelId="{C55FBAA5-D810-4B81-8691-A8010EB8D48D}" type="presParOf" srcId="{B63DB0FA-7ADF-473C-BF25-08D30452700D}" destId="{D3D19FAE-D197-474C-8495-24E8DA53E0E7}" srcOrd="1" destOrd="0" presId="urn:microsoft.com/office/officeart/2005/8/layout/arrow2"/>
    <dgm:cxn modelId="{D16D0821-3F0D-4897-91DD-4C54FAD2C242}" type="presParOf" srcId="{B63DB0FA-7ADF-473C-BF25-08D30452700D}" destId="{41FC042B-2387-40F5-80C2-3ACB02D115AE}" srcOrd="2" destOrd="0" presId="urn:microsoft.com/office/officeart/2005/8/layout/arrow2"/>
    <dgm:cxn modelId="{C0400D9F-95B4-477A-BD1D-DBF1BC4AAACF}" type="presParOf" srcId="{B63DB0FA-7ADF-473C-BF25-08D30452700D}" destId="{1396E828-D6FF-4EE3-AB0F-43E7D4125CFC}" srcOrd="3" destOrd="0" presId="urn:microsoft.com/office/officeart/2005/8/layout/arrow2"/>
    <dgm:cxn modelId="{F8123DC3-4FC1-4ADA-89A9-C919711C4439}" type="presParOf" srcId="{B63DB0FA-7ADF-473C-BF25-08D30452700D}" destId="{7AD48F9C-C093-4A61-83B2-D16A33C66131}" srcOrd="4" destOrd="0" presId="urn:microsoft.com/office/officeart/2005/8/layout/arrow2"/>
    <dgm:cxn modelId="{B7E3B6A0-C0CB-4E35-8DBD-16897CF112C4}" type="presParOf" srcId="{B63DB0FA-7ADF-473C-BF25-08D30452700D}" destId="{4595422C-EB17-4F07-AD49-93BD00BCB5FA}" srcOrd="5" destOrd="0" presId="urn:microsoft.com/office/officeart/2005/8/layout/arrow2"/>
    <dgm:cxn modelId="{4770C523-8641-4355-BE62-190C7E9DC865}" type="presParOf" srcId="{B63DB0FA-7ADF-473C-BF25-08D30452700D}" destId="{C7A914FA-F890-4B1B-BD66-1F3BA2EA928D}" srcOrd="6" destOrd="0" presId="urn:microsoft.com/office/officeart/2005/8/layout/arrow2"/>
    <dgm:cxn modelId="{2D0E8419-F7BA-4D70-B7DF-263B86C8B556}" type="presParOf" srcId="{B63DB0FA-7ADF-473C-BF25-08D30452700D}" destId="{B65D4D71-56FA-4E83-8D18-124FB05430D2}" srcOrd="7" destOrd="0" presId="urn:microsoft.com/office/officeart/2005/8/layout/arrow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33946DF-89BA-4930-A1AE-71CD95C15C52}" type="doc">
      <dgm:prSet loTypeId="urn:microsoft.com/office/officeart/2005/8/layout/vProcess5" loCatId="process" qsTypeId="urn:microsoft.com/office/officeart/2005/8/quickstyle/simple3" qsCatId="simple" csTypeId="urn:microsoft.com/office/officeart/2005/8/colors/colorful1#1" csCatId="colorful" phldr="1"/>
      <dgm:spPr/>
      <dgm:t>
        <a:bodyPr/>
        <a:lstStyle/>
        <a:p>
          <a:endParaRPr lang="es-ES"/>
        </a:p>
      </dgm:t>
    </dgm:pt>
    <dgm:pt modelId="{0714D830-A9F3-41D3-9E9A-E1B384614958}">
      <dgm:prSet phldrT="[Texto]" custT="1"/>
      <dgm:spPr/>
      <dgm:t>
        <a:bodyPr/>
        <a:lstStyle/>
        <a:p>
          <a:pPr algn="ctr"/>
          <a:r>
            <a:rPr lang="es-ES_tradnl" sz="2000" dirty="0" smtClean="0"/>
            <a:t>En el tema de Salud se pretende:</a:t>
          </a:r>
          <a:endParaRPr lang="es-ES" sz="2000" dirty="0"/>
        </a:p>
      </dgm:t>
    </dgm:pt>
    <dgm:pt modelId="{0C495215-5B13-45D4-8729-43DFE2A51827}" type="parTrans" cxnId="{98B5A2A1-5C4C-41A8-A113-3183AED48BA5}">
      <dgm:prSet/>
      <dgm:spPr/>
      <dgm:t>
        <a:bodyPr/>
        <a:lstStyle/>
        <a:p>
          <a:endParaRPr lang="es-ES"/>
        </a:p>
      </dgm:t>
    </dgm:pt>
    <dgm:pt modelId="{83F37EA9-9F56-46E5-90DD-C2290C130369}" type="sibTrans" cxnId="{98B5A2A1-5C4C-41A8-A113-3183AED48BA5}">
      <dgm:prSet/>
      <dgm:spPr/>
      <dgm:t>
        <a:bodyPr/>
        <a:lstStyle/>
        <a:p>
          <a:endParaRPr lang="es-ES"/>
        </a:p>
      </dgm:t>
    </dgm:pt>
    <dgm:pt modelId="{C555925C-3746-4891-B756-CA7DE6F00AEB}">
      <dgm:prSet/>
      <dgm:spPr/>
      <dgm:t>
        <a:bodyPr/>
        <a:lstStyle/>
        <a:p>
          <a:pPr algn="just"/>
          <a:r>
            <a:rPr lang="es-ES" sz="1400" dirty="0" smtClean="0"/>
            <a:t>Reducir la razón de mortalidad materna en 29,0%;</a:t>
          </a:r>
          <a:endParaRPr lang="es-ES" sz="1400" dirty="0"/>
        </a:p>
      </dgm:t>
    </dgm:pt>
    <dgm:pt modelId="{6BCE76E2-006B-4233-80F8-D4B53E205249}" type="parTrans" cxnId="{A07362B0-3FD0-48D6-BA86-C11678BA13DB}">
      <dgm:prSet/>
      <dgm:spPr/>
      <dgm:t>
        <a:bodyPr/>
        <a:lstStyle/>
        <a:p>
          <a:endParaRPr lang="es-ES"/>
        </a:p>
      </dgm:t>
    </dgm:pt>
    <dgm:pt modelId="{4097F940-CCC5-47FF-9A19-38834F4021E3}" type="sibTrans" cxnId="{A07362B0-3FD0-48D6-BA86-C11678BA13DB}">
      <dgm:prSet/>
      <dgm:spPr/>
      <dgm:t>
        <a:bodyPr/>
        <a:lstStyle/>
        <a:p>
          <a:endParaRPr lang="es-ES"/>
        </a:p>
      </dgm:t>
    </dgm:pt>
    <dgm:pt modelId="{8550D173-05D6-4F75-8FF6-048066FFDCED}">
      <dgm:prSet/>
      <dgm:spPr/>
      <dgm:t>
        <a:bodyPr/>
        <a:lstStyle/>
        <a:p>
          <a:pPr algn="just"/>
          <a:r>
            <a:rPr lang="es-ES" sz="1400" dirty="0" smtClean="0"/>
            <a:t>Erradicar la desnutrición crónica en niños/as menores de 2 años;</a:t>
          </a:r>
          <a:endParaRPr lang="es-ES" sz="1400" dirty="0"/>
        </a:p>
      </dgm:t>
    </dgm:pt>
    <dgm:pt modelId="{52FF9BDB-B7E6-4007-88D0-883CBE4DDE2A}" type="parTrans" cxnId="{9B13EB47-B111-41FF-8CA9-BB250888B6BD}">
      <dgm:prSet/>
      <dgm:spPr/>
      <dgm:t>
        <a:bodyPr/>
        <a:lstStyle/>
        <a:p>
          <a:endParaRPr lang="es-ES"/>
        </a:p>
      </dgm:t>
    </dgm:pt>
    <dgm:pt modelId="{E4BC0018-A745-46B1-BEA7-A729324089AB}" type="sibTrans" cxnId="{9B13EB47-B111-41FF-8CA9-BB250888B6BD}">
      <dgm:prSet/>
      <dgm:spPr/>
      <dgm:t>
        <a:bodyPr/>
        <a:lstStyle/>
        <a:p>
          <a:endParaRPr lang="es-ES"/>
        </a:p>
      </dgm:t>
    </dgm:pt>
    <dgm:pt modelId="{526DF327-D4D2-4D2F-9AFE-28689266DEFB}">
      <dgm:prSet/>
      <dgm:spPr/>
      <dgm:t>
        <a:bodyPr/>
        <a:lstStyle/>
        <a:p>
          <a:pPr algn="just"/>
          <a:r>
            <a:rPr lang="es-ES" sz="1400" dirty="0" smtClean="0"/>
            <a:t>Revertir la tendencia de la incidencia de obesidad y sobrepeso en niños/as de 5 a 11 años y alcanzar el 26,0%;</a:t>
          </a:r>
          <a:endParaRPr lang="es-ES" sz="1400" dirty="0"/>
        </a:p>
      </dgm:t>
    </dgm:pt>
    <dgm:pt modelId="{4D4AAB6B-E997-4A78-B7BB-B4D9E9BD58C9}" type="parTrans" cxnId="{6647A886-9332-4918-AFA3-EC992CF7120D}">
      <dgm:prSet/>
      <dgm:spPr/>
      <dgm:t>
        <a:bodyPr/>
        <a:lstStyle/>
        <a:p>
          <a:endParaRPr lang="es-ES"/>
        </a:p>
      </dgm:t>
    </dgm:pt>
    <dgm:pt modelId="{63A0EA1E-7861-4388-8E03-34B9F11D1C79}" type="sibTrans" cxnId="{6647A886-9332-4918-AFA3-EC992CF7120D}">
      <dgm:prSet/>
      <dgm:spPr/>
      <dgm:t>
        <a:bodyPr/>
        <a:lstStyle/>
        <a:p>
          <a:endParaRPr lang="es-ES"/>
        </a:p>
      </dgm:t>
    </dgm:pt>
    <dgm:pt modelId="{EE743C8B-CCDD-4376-8CE7-1D2CCE679BF0}">
      <dgm:prSet/>
      <dgm:spPr/>
      <dgm:t>
        <a:bodyPr/>
        <a:lstStyle/>
        <a:p>
          <a:pPr algn="just"/>
          <a:r>
            <a:rPr lang="es-ES" sz="1400" dirty="0" smtClean="0"/>
            <a:t>Aumentar al 64,0% la prevalencia de lactancia materna exclusiva en los primeros 6 meses de vida; </a:t>
          </a:r>
          <a:endParaRPr lang="es-ES" sz="1400" dirty="0"/>
        </a:p>
      </dgm:t>
    </dgm:pt>
    <dgm:pt modelId="{8DDE5DEF-1447-4B3B-BB1A-59EA29173944}" type="parTrans" cxnId="{DF0A2B54-CE3C-4492-8B91-0E152EE75FC6}">
      <dgm:prSet/>
      <dgm:spPr/>
      <dgm:t>
        <a:bodyPr/>
        <a:lstStyle/>
        <a:p>
          <a:endParaRPr lang="es-ES"/>
        </a:p>
      </dgm:t>
    </dgm:pt>
    <dgm:pt modelId="{5CBD17CA-2C6D-433C-A8D3-D9613AC400DC}" type="sibTrans" cxnId="{DF0A2B54-CE3C-4492-8B91-0E152EE75FC6}">
      <dgm:prSet/>
      <dgm:spPr/>
      <dgm:t>
        <a:bodyPr/>
        <a:lstStyle/>
        <a:p>
          <a:endParaRPr lang="es-ES"/>
        </a:p>
      </dgm:t>
    </dgm:pt>
    <dgm:pt modelId="{1AE9BB31-23FF-42F5-83C2-FD21DF51A800}">
      <dgm:prSet/>
      <dgm:spPr/>
      <dgm:t>
        <a:bodyPr/>
        <a:lstStyle/>
        <a:p>
          <a:pPr algn="just"/>
          <a:r>
            <a:rPr lang="es-ES" sz="1400" dirty="0" smtClean="0"/>
            <a:t>Reducir el porcentaje de hogares que viven en hacinamiento al 7,0% a nivel nacional y rural al 8,0%;</a:t>
          </a:r>
          <a:endParaRPr lang="es-ES" sz="1400" dirty="0"/>
        </a:p>
      </dgm:t>
    </dgm:pt>
    <dgm:pt modelId="{3430600A-8AB5-4048-8F81-4E78F3AB998C}" type="parTrans" cxnId="{39518297-5E8C-47C8-95E6-FABC35B26FEE}">
      <dgm:prSet/>
      <dgm:spPr/>
      <dgm:t>
        <a:bodyPr/>
        <a:lstStyle/>
        <a:p>
          <a:endParaRPr lang="es-ES"/>
        </a:p>
      </dgm:t>
    </dgm:pt>
    <dgm:pt modelId="{41741C76-0B10-48E4-8058-5DA9665FF1DE}" type="sibTrans" cxnId="{39518297-5E8C-47C8-95E6-FABC35B26FEE}">
      <dgm:prSet/>
      <dgm:spPr/>
      <dgm:t>
        <a:bodyPr/>
        <a:lstStyle/>
        <a:p>
          <a:endParaRPr lang="es-ES"/>
        </a:p>
      </dgm:t>
    </dgm:pt>
    <dgm:pt modelId="{43743E8E-0421-403F-8F1C-617ACA3FF866}">
      <dgm:prSet/>
      <dgm:spPr/>
      <dgm:t>
        <a:bodyPr/>
        <a:lstStyle/>
        <a:p>
          <a:pPr algn="just"/>
          <a:r>
            <a:rPr lang="es-ES" sz="1400" dirty="0" smtClean="0"/>
            <a:t>Alcanzar el 95,0% de viviendas con acceso a red pública de agua; otros </a:t>
          </a:r>
        </a:p>
      </dgm:t>
    </dgm:pt>
    <dgm:pt modelId="{185A0615-1288-450D-A465-5BC3CF0B3FB3}" type="parTrans" cxnId="{C154824A-A1E6-4591-A05D-893364C7E106}">
      <dgm:prSet/>
      <dgm:spPr/>
      <dgm:t>
        <a:bodyPr/>
        <a:lstStyle/>
        <a:p>
          <a:endParaRPr lang="es-ES"/>
        </a:p>
      </dgm:t>
    </dgm:pt>
    <dgm:pt modelId="{B3894161-27E0-4FE1-9E14-5F7F3DC14878}" type="sibTrans" cxnId="{C154824A-A1E6-4591-A05D-893364C7E106}">
      <dgm:prSet/>
      <dgm:spPr/>
      <dgm:t>
        <a:bodyPr/>
        <a:lstStyle/>
        <a:p>
          <a:endParaRPr lang="es-ES"/>
        </a:p>
      </dgm:t>
    </dgm:pt>
    <dgm:pt modelId="{A1A6BB25-12D4-463F-9F5F-CC68F0DD412A}" type="pres">
      <dgm:prSet presAssocID="{333946DF-89BA-4930-A1AE-71CD95C15C52}" presName="outerComposite" presStyleCnt="0">
        <dgm:presLayoutVars>
          <dgm:chMax val="5"/>
          <dgm:dir/>
          <dgm:resizeHandles val="exact"/>
        </dgm:presLayoutVars>
      </dgm:prSet>
      <dgm:spPr/>
      <dgm:t>
        <a:bodyPr/>
        <a:lstStyle/>
        <a:p>
          <a:endParaRPr lang="es-ES"/>
        </a:p>
      </dgm:t>
    </dgm:pt>
    <dgm:pt modelId="{5E8487D1-C0A4-47BD-ABFA-0EEA2DB0576F}" type="pres">
      <dgm:prSet presAssocID="{333946DF-89BA-4930-A1AE-71CD95C15C52}" presName="dummyMaxCanvas" presStyleCnt="0">
        <dgm:presLayoutVars/>
      </dgm:prSet>
      <dgm:spPr/>
    </dgm:pt>
    <dgm:pt modelId="{D0BA1783-1562-4402-86DD-B0645F0C747E}" type="pres">
      <dgm:prSet presAssocID="{333946DF-89BA-4930-A1AE-71CD95C15C52}" presName="OneNode_1" presStyleLbl="node1" presStyleIdx="0" presStyleCnt="1" custScaleY="199500">
        <dgm:presLayoutVars>
          <dgm:bulletEnabled val="1"/>
        </dgm:presLayoutVars>
      </dgm:prSet>
      <dgm:spPr/>
      <dgm:t>
        <a:bodyPr/>
        <a:lstStyle/>
        <a:p>
          <a:endParaRPr lang="es-ES"/>
        </a:p>
      </dgm:t>
    </dgm:pt>
  </dgm:ptLst>
  <dgm:cxnLst>
    <dgm:cxn modelId="{488BE127-7460-4939-9D27-48559514CEAC}" type="presOf" srcId="{43743E8E-0421-403F-8F1C-617ACA3FF866}" destId="{D0BA1783-1562-4402-86DD-B0645F0C747E}" srcOrd="0" destOrd="6" presId="urn:microsoft.com/office/officeart/2005/8/layout/vProcess5"/>
    <dgm:cxn modelId="{2B29D0C8-D458-4F04-9552-8C2049F7C433}" type="presOf" srcId="{0714D830-A9F3-41D3-9E9A-E1B384614958}" destId="{D0BA1783-1562-4402-86DD-B0645F0C747E}" srcOrd="0" destOrd="0" presId="urn:microsoft.com/office/officeart/2005/8/layout/vProcess5"/>
    <dgm:cxn modelId="{BB30E60E-9A04-4D16-98B8-1ADD5C0B44BF}" type="presOf" srcId="{EE743C8B-CCDD-4376-8CE7-1D2CCE679BF0}" destId="{D0BA1783-1562-4402-86DD-B0645F0C747E}" srcOrd="0" destOrd="4" presId="urn:microsoft.com/office/officeart/2005/8/layout/vProcess5"/>
    <dgm:cxn modelId="{9B13EB47-B111-41FF-8CA9-BB250888B6BD}" srcId="{0714D830-A9F3-41D3-9E9A-E1B384614958}" destId="{8550D173-05D6-4F75-8FF6-048066FFDCED}" srcOrd="1" destOrd="0" parTransId="{52FF9BDB-B7E6-4007-88D0-883CBE4DDE2A}" sibTransId="{E4BC0018-A745-46B1-BEA7-A729324089AB}"/>
    <dgm:cxn modelId="{6647A886-9332-4918-AFA3-EC992CF7120D}" srcId="{0714D830-A9F3-41D3-9E9A-E1B384614958}" destId="{526DF327-D4D2-4D2F-9AFE-28689266DEFB}" srcOrd="2" destOrd="0" parTransId="{4D4AAB6B-E997-4A78-B7BB-B4D9E9BD58C9}" sibTransId="{63A0EA1E-7861-4388-8E03-34B9F11D1C79}"/>
    <dgm:cxn modelId="{B5CCDD88-6AA6-412D-A628-933BF2EE6262}" type="presOf" srcId="{333946DF-89BA-4930-A1AE-71CD95C15C52}" destId="{A1A6BB25-12D4-463F-9F5F-CC68F0DD412A}" srcOrd="0" destOrd="0" presId="urn:microsoft.com/office/officeart/2005/8/layout/vProcess5"/>
    <dgm:cxn modelId="{413BBC1E-359A-4934-A3CE-78F14089A9A0}" type="presOf" srcId="{526DF327-D4D2-4D2F-9AFE-28689266DEFB}" destId="{D0BA1783-1562-4402-86DD-B0645F0C747E}" srcOrd="0" destOrd="3" presId="urn:microsoft.com/office/officeart/2005/8/layout/vProcess5"/>
    <dgm:cxn modelId="{98B5A2A1-5C4C-41A8-A113-3183AED48BA5}" srcId="{333946DF-89BA-4930-A1AE-71CD95C15C52}" destId="{0714D830-A9F3-41D3-9E9A-E1B384614958}" srcOrd="0" destOrd="0" parTransId="{0C495215-5B13-45D4-8729-43DFE2A51827}" sibTransId="{83F37EA9-9F56-46E5-90DD-C2290C130369}"/>
    <dgm:cxn modelId="{5CE5F5E7-283B-4C3D-ACF1-A15D6DBE3FCF}" type="presOf" srcId="{C555925C-3746-4891-B756-CA7DE6F00AEB}" destId="{D0BA1783-1562-4402-86DD-B0645F0C747E}" srcOrd="0" destOrd="1" presId="urn:microsoft.com/office/officeart/2005/8/layout/vProcess5"/>
    <dgm:cxn modelId="{C154824A-A1E6-4591-A05D-893364C7E106}" srcId="{0714D830-A9F3-41D3-9E9A-E1B384614958}" destId="{43743E8E-0421-403F-8F1C-617ACA3FF866}" srcOrd="5" destOrd="0" parTransId="{185A0615-1288-450D-A465-5BC3CF0B3FB3}" sibTransId="{B3894161-27E0-4FE1-9E14-5F7F3DC14878}"/>
    <dgm:cxn modelId="{7FF472D6-27B7-4F71-846E-D779C2145246}" type="presOf" srcId="{1AE9BB31-23FF-42F5-83C2-FD21DF51A800}" destId="{D0BA1783-1562-4402-86DD-B0645F0C747E}" srcOrd="0" destOrd="5" presId="urn:microsoft.com/office/officeart/2005/8/layout/vProcess5"/>
    <dgm:cxn modelId="{A07362B0-3FD0-48D6-BA86-C11678BA13DB}" srcId="{0714D830-A9F3-41D3-9E9A-E1B384614958}" destId="{C555925C-3746-4891-B756-CA7DE6F00AEB}" srcOrd="0" destOrd="0" parTransId="{6BCE76E2-006B-4233-80F8-D4B53E205249}" sibTransId="{4097F940-CCC5-47FF-9A19-38834F4021E3}"/>
    <dgm:cxn modelId="{4A59D1CC-F428-4F0F-A33B-3A8121A6EC9E}" type="presOf" srcId="{8550D173-05D6-4F75-8FF6-048066FFDCED}" destId="{D0BA1783-1562-4402-86DD-B0645F0C747E}" srcOrd="0" destOrd="2" presId="urn:microsoft.com/office/officeart/2005/8/layout/vProcess5"/>
    <dgm:cxn modelId="{DF0A2B54-CE3C-4492-8B91-0E152EE75FC6}" srcId="{0714D830-A9F3-41D3-9E9A-E1B384614958}" destId="{EE743C8B-CCDD-4376-8CE7-1D2CCE679BF0}" srcOrd="3" destOrd="0" parTransId="{8DDE5DEF-1447-4B3B-BB1A-59EA29173944}" sibTransId="{5CBD17CA-2C6D-433C-A8D3-D9613AC400DC}"/>
    <dgm:cxn modelId="{39518297-5E8C-47C8-95E6-FABC35B26FEE}" srcId="{0714D830-A9F3-41D3-9E9A-E1B384614958}" destId="{1AE9BB31-23FF-42F5-83C2-FD21DF51A800}" srcOrd="4" destOrd="0" parTransId="{3430600A-8AB5-4048-8F81-4E78F3AB998C}" sibTransId="{41741C76-0B10-48E4-8058-5DA9665FF1DE}"/>
    <dgm:cxn modelId="{69040858-9032-47FB-98AE-F647456628C3}" type="presParOf" srcId="{A1A6BB25-12D4-463F-9F5F-CC68F0DD412A}" destId="{5E8487D1-C0A4-47BD-ABFA-0EEA2DB0576F}" srcOrd="0" destOrd="0" presId="urn:microsoft.com/office/officeart/2005/8/layout/vProcess5"/>
    <dgm:cxn modelId="{838104F2-2C73-43B2-A83D-8A711C2BF3B7}" type="presParOf" srcId="{A1A6BB25-12D4-463F-9F5F-CC68F0DD412A}" destId="{D0BA1783-1562-4402-86DD-B0645F0C747E}" srcOrd="1" destOrd="0" presId="urn:microsoft.com/office/officeart/2005/8/layout/vProcess5"/>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33A98-8680-4A0B-B54C-B4944E69D118}">
      <dsp:nvSpPr>
        <dsp:cNvPr id="0" name=""/>
        <dsp:cNvSpPr/>
      </dsp:nvSpPr>
      <dsp:spPr>
        <a:xfrm>
          <a:off x="2302" y="485994"/>
          <a:ext cx="2309875" cy="2309875"/>
        </a:xfrm>
        <a:prstGeom prst="ellipse">
          <a:avLst/>
        </a:prstGeom>
        <a:solidFill>
          <a:srgbClr val="F6F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27120" tIns="20320" rIns="127120" bIns="20320" numCol="1" spcCol="1270" anchor="ctr" anchorCtr="0">
          <a:noAutofit/>
        </a:bodyPr>
        <a:lstStyle/>
        <a:p>
          <a:pPr lvl="0" algn="ctr" defTabSz="711200" rtl="0">
            <a:lnSpc>
              <a:spcPct val="90000"/>
            </a:lnSpc>
            <a:spcBef>
              <a:spcPct val="0"/>
            </a:spcBef>
            <a:spcAft>
              <a:spcPct val="35000"/>
            </a:spcAft>
          </a:pPr>
          <a:r>
            <a:rPr lang="es-ES" sz="1600" b="1" kern="1200" dirty="0" smtClean="0">
              <a:solidFill>
                <a:schemeClr val="tx1"/>
              </a:solidFill>
              <a:latin typeface="Arial" pitchFamily="34" charset="0"/>
              <a:cs typeface="Arial" pitchFamily="34" charset="0"/>
              <a:hlinkClick xmlns:r="http://schemas.openxmlformats.org/officeDocument/2006/relationships" r:id="" action="ppaction://hlinksldjump"/>
            </a:rPr>
            <a:t>Constitución de la República del Ecuador</a:t>
          </a:r>
          <a:endParaRPr lang="es-ES" sz="1600" b="1" kern="1200" dirty="0">
            <a:solidFill>
              <a:schemeClr val="tx1"/>
            </a:solidFill>
            <a:latin typeface="Arial" pitchFamily="34" charset="0"/>
            <a:cs typeface="Arial" pitchFamily="34" charset="0"/>
          </a:endParaRPr>
        </a:p>
      </dsp:txBody>
      <dsp:txXfrm>
        <a:off x="340575" y="824267"/>
        <a:ext cx="1633329" cy="1633329"/>
      </dsp:txXfrm>
    </dsp:sp>
    <dsp:sp modelId="{E21FA005-19E7-41B0-9573-C91AE9A25445}">
      <dsp:nvSpPr>
        <dsp:cNvPr id="0" name=""/>
        <dsp:cNvSpPr/>
      </dsp:nvSpPr>
      <dsp:spPr>
        <a:xfrm>
          <a:off x="1850202" y="485994"/>
          <a:ext cx="2309875" cy="2309875"/>
        </a:xfrm>
        <a:prstGeom prst="ellipse">
          <a:avLst/>
        </a:prstGeom>
        <a:solidFill>
          <a:schemeClr val="accent1"/>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27120" tIns="20320" rIns="127120" bIns="20320" numCol="1" spcCol="1270" anchor="ctr" anchorCtr="0">
          <a:noAutofit/>
        </a:bodyPr>
        <a:lstStyle/>
        <a:p>
          <a:pPr lvl="0" algn="ctr" defTabSz="711200" rtl="0">
            <a:lnSpc>
              <a:spcPct val="90000"/>
            </a:lnSpc>
            <a:spcBef>
              <a:spcPct val="0"/>
            </a:spcBef>
            <a:spcAft>
              <a:spcPct val="35000"/>
            </a:spcAft>
          </a:pPr>
          <a:r>
            <a:rPr lang="es-ES" sz="1600" b="1" kern="1200" dirty="0" smtClean="0">
              <a:solidFill>
                <a:schemeClr val="bg1"/>
              </a:solidFill>
              <a:latin typeface="Arial" pitchFamily="34" charset="0"/>
              <a:cs typeface="Arial" pitchFamily="34" charset="0"/>
              <a:hlinkClick xmlns:r="http://schemas.openxmlformats.org/officeDocument/2006/relationships" r:id="" action="ppaction://hlinksldjump"/>
            </a:rPr>
            <a:t>Ley Orgánica de Salud</a:t>
          </a:r>
          <a:endParaRPr lang="es-ES" sz="1600" b="1" kern="1200" dirty="0">
            <a:solidFill>
              <a:schemeClr val="bg1"/>
            </a:solidFill>
            <a:latin typeface="Arial" pitchFamily="34" charset="0"/>
            <a:cs typeface="Arial" pitchFamily="34" charset="0"/>
          </a:endParaRPr>
        </a:p>
      </dsp:txBody>
      <dsp:txXfrm>
        <a:off x="2188475" y="824267"/>
        <a:ext cx="1633329" cy="1633329"/>
      </dsp:txXfrm>
    </dsp:sp>
    <dsp:sp modelId="{C2C6F120-B9A5-4412-9EC2-915269E9B9DD}">
      <dsp:nvSpPr>
        <dsp:cNvPr id="0" name=""/>
        <dsp:cNvSpPr/>
      </dsp:nvSpPr>
      <dsp:spPr>
        <a:xfrm>
          <a:off x="3698102" y="485994"/>
          <a:ext cx="2309875" cy="2309875"/>
        </a:xfrm>
        <a:prstGeom prst="ellipse">
          <a:avLst/>
        </a:prstGeom>
        <a:solidFill>
          <a:srgbClr val="F9302B"/>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27120" tIns="20320" rIns="127120" bIns="20320" numCol="1" spcCol="1270" anchor="ctr" anchorCtr="0">
          <a:noAutofit/>
        </a:bodyPr>
        <a:lstStyle/>
        <a:p>
          <a:pPr lvl="0" algn="ctr" defTabSz="711200" rtl="0">
            <a:lnSpc>
              <a:spcPct val="90000"/>
            </a:lnSpc>
            <a:spcBef>
              <a:spcPct val="0"/>
            </a:spcBef>
            <a:spcAft>
              <a:spcPct val="35000"/>
            </a:spcAft>
          </a:pPr>
          <a:r>
            <a:rPr lang="es-EC" sz="1600" b="1" kern="1200" dirty="0" smtClean="0">
              <a:solidFill>
                <a:schemeClr val="bg1"/>
              </a:solidFill>
              <a:latin typeface="Arial" pitchFamily="34" charset="0"/>
              <a:cs typeface="Arial" pitchFamily="34" charset="0"/>
              <a:hlinkClick xmlns:r="http://schemas.openxmlformats.org/officeDocument/2006/relationships" r:id="" action="ppaction://hlinksldjump"/>
            </a:rPr>
            <a:t>Plan Nacional del Buen Vivir</a:t>
          </a:r>
          <a:endParaRPr lang="es-ES" sz="1600" b="1" kern="1200" dirty="0">
            <a:solidFill>
              <a:schemeClr val="bg1"/>
            </a:solidFill>
            <a:latin typeface="Arial" pitchFamily="34" charset="0"/>
            <a:cs typeface="Arial" pitchFamily="34" charset="0"/>
          </a:endParaRPr>
        </a:p>
      </dsp:txBody>
      <dsp:txXfrm>
        <a:off x="4036375" y="824267"/>
        <a:ext cx="1633329" cy="1633329"/>
      </dsp:txXfrm>
    </dsp:sp>
    <dsp:sp modelId="{D241A736-A8E5-489F-B3F2-FBFD5E51020D}">
      <dsp:nvSpPr>
        <dsp:cNvPr id="0" name=""/>
        <dsp:cNvSpPr/>
      </dsp:nvSpPr>
      <dsp:spPr>
        <a:xfrm>
          <a:off x="5546002" y="485994"/>
          <a:ext cx="2309875" cy="2309875"/>
        </a:xfrm>
        <a:prstGeom prst="ellipse">
          <a:avLst/>
        </a:prstGeom>
        <a:solidFill>
          <a:schemeClr val="accent3"/>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127120" tIns="20320" rIns="127120" bIns="20320" numCol="1" spcCol="1270" anchor="ctr" anchorCtr="0">
          <a:noAutofit/>
        </a:bodyPr>
        <a:lstStyle/>
        <a:p>
          <a:pPr lvl="0" algn="ctr" defTabSz="711200" rtl="0">
            <a:lnSpc>
              <a:spcPct val="90000"/>
            </a:lnSpc>
            <a:spcBef>
              <a:spcPct val="0"/>
            </a:spcBef>
            <a:spcAft>
              <a:spcPct val="35000"/>
            </a:spcAft>
          </a:pPr>
          <a:r>
            <a:rPr lang="es-ES" sz="1600" b="1" kern="1200" dirty="0" smtClean="0">
              <a:solidFill>
                <a:schemeClr val="tx1"/>
              </a:solidFill>
              <a:latin typeface="Arial" pitchFamily="34" charset="0"/>
              <a:cs typeface="Arial" pitchFamily="34" charset="0"/>
              <a:hlinkClick xmlns:r="http://schemas.openxmlformats.org/officeDocument/2006/relationships" r:id="" action="ppaction://hlinksldjump"/>
            </a:rPr>
            <a:t>Agenda Social</a:t>
          </a:r>
          <a:endParaRPr lang="es-ES" sz="1600" b="1" kern="1200" dirty="0">
            <a:solidFill>
              <a:schemeClr val="tx1"/>
            </a:solidFill>
            <a:latin typeface="Arial" pitchFamily="34" charset="0"/>
            <a:cs typeface="Arial" pitchFamily="34" charset="0"/>
          </a:endParaRPr>
        </a:p>
      </dsp:txBody>
      <dsp:txXfrm>
        <a:off x="5884275" y="824267"/>
        <a:ext cx="1633329" cy="16333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14F1C-E748-4665-B063-527BAB7357B5}">
      <dsp:nvSpPr>
        <dsp:cNvPr id="0" name=""/>
        <dsp:cNvSpPr/>
      </dsp:nvSpPr>
      <dsp:spPr>
        <a:xfrm>
          <a:off x="693703" y="228311"/>
          <a:ext cx="7128996" cy="3752123"/>
        </a:xfrm>
        <a:prstGeom prst="circularArrow">
          <a:avLst>
            <a:gd name="adj1" fmla="val 4668"/>
            <a:gd name="adj2" fmla="val 272909"/>
            <a:gd name="adj3" fmla="val 13970166"/>
            <a:gd name="adj4" fmla="val 17303457"/>
            <a:gd name="adj5" fmla="val 484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CFB1DD-C5A8-4FCA-86A8-A5DD87989BA6}">
      <dsp:nvSpPr>
        <dsp:cNvPr id="0" name=""/>
        <dsp:cNvSpPr/>
      </dsp:nvSpPr>
      <dsp:spPr>
        <a:xfrm>
          <a:off x="3415322" y="323816"/>
          <a:ext cx="1685759" cy="61409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b="1" kern="1200" dirty="0" smtClean="0"/>
            <a:t>Estado</a:t>
          </a:r>
          <a:endParaRPr lang="es-ES" sz="2000" b="1" kern="1200" dirty="0"/>
        </a:p>
      </dsp:txBody>
      <dsp:txXfrm>
        <a:off x="3445300" y="353794"/>
        <a:ext cx="1625803" cy="554139"/>
      </dsp:txXfrm>
    </dsp:sp>
    <dsp:sp modelId="{F1C00044-095A-48B7-995E-580EF5269F3A}">
      <dsp:nvSpPr>
        <dsp:cNvPr id="0" name=""/>
        <dsp:cNvSpPr/>
      </dsp:nvSpPr>
      <dsp:spPr>
        <a:xfrm>
          <a:off x="6495704" y="1783370"/>
          <a:ext cx="1506980" cy="628157"/>
        </a:xfrm>
        <a:prstGeom prst="roundRect">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b="1" kern="1200" dirty="0" smtClean="0"/>
            <a:t>Sociedad</a:t>
          </a:r>
          <a:endParaRPr lang="es-ES" sz="2000" b="1" kern="1200" dirty="0"/>
        </a:p>
      </dsp:txBody>
      <dsp:txXfrm>
        <a:off x="6526368" y="1814034"/>
        <a:ext cx="1445652" cy="566829"/>
      </dsp:txXfrm>
    </dsp:sp>
    <dsp:sp modelId="{92151A86-E13F-4439-AEB5-C72F62222A68}">
      <dsp:nvSpPr>
        <dsp:cNvPr id="0" name=""/>
        <dsp:cNvSpPr/>
      </dsp:nvSpPr>
      <dsp:spPr>
        <a:xfrm>
          <a:off x="3482287" y="3368588"/>
          <a:ext cx="1701918" cy="561229"/>
        </a:xfrm>
        <a:prstGeom prst="roundRect">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b="1" kern="1200" dirty="0" smtClean="0"/>
            <a:t>Familia</a:t>
          </a:r>
          <a:endParaRPr lang="es-ES" sz="2000" b="1" kern="1200" dirty="0"/>
        </a:p>
      </dsp:txBody>
      <dsp:txXfrm>
        <a:off x="3509684" y="3395985"/>
        <a:ext cx="1647124" cy="506435"/>
      </dsp:txXfrm>
    </dsp:sp>
    <dsp:sp modelId="{AAAA111F-AB0C-4429-AD17-E2E9EB90228E}">
      <dsp:nvSpPr>
        <dsp:cNvPr id="0" name=""/>
        <dsp:cNvSpPr/>
      </dsp:nvSpPr>
      <dsp:spPr>
        <a:xfrm>
          <a:off x="398628" y="1887088"/>
          <a:ext cx="1670686" cy="598183"/>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b="1" kern="1200" dirty="0" smtClean="0"/>
            <a:t>Individuos</a:t>
          </a:r>
          <a:endParaRPr lang="es-ES" sz="2000" b="1" kern="1200" dirty="0"/>
        </a:p>
      </dsp:txBody>
      <dsp:txXfrm>
        <a:off x="427829" y="1916289"/>
        <a:ext cx="1612284" cy="5397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1F6FA4-34D5-4E35-8DF7-50253C5952BB}">
      <dsp:nvSpPr>
        <dsp:cNvPr id="0" name=""/>
        <dsp:cNvSpPr/>
      </dsp:nvSpPr>
      <dsp:spPr>
        <a:xfrm>
          <a:off x="2423" y="421952"/>
          <a:ext cx="1922701" cy="1153620"/>
        </a:xfrm>
        <a:prstGeom prst="rect">
          <a:avLst/>
        </a:prstGeom>
        <a:gradFill rotWithShape="0">
          <a:gsLst>
            <a:gs pos="0">
              <a:schemeClr val="accent1">
                <a:shade val="80000"/>
                <a:hueOff val="0"/>
                <a:satOff val="0"/>
                <a:lumOff val="0"/>
                <a:alphaOff val="0"/>
                <a:tint val="50000"/>
                <a:satMod val="300000"/>
              </a:schemeClr>
            </a:gs>
            <a:gs pos="35000">
              <a:schemeClr val="accent1">
                <a:shade val="80000"/>
                <a:hueOff val="0"/>
                <a:satOff val="0"/>
                <a:lumOff val="0"/>
                <a:alphaOff val="0"/>
                <a:tint val="37000"/>
                <a:satMod val="300000"/>
              </a:schemeClr>
            </a:gs>
            <a:gs pos="100000">
              <a:schemeClr val="accent1">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1</a:t>
          </a:r>
        </a:p>
        <a:p>
          <a:pPr marL="114300" lvl="1" indent="-114300" algn="just" defTabSz="533400">
            <a:lnSpc>
              <a:spcPct val="90000"/>
            </a:lnSpc>
            <a:spcBef>
              <a:spcPct val="0"/>
            </a:spcBef>
            <a:spcAft>
              <a:spcPct val="15000"/>
            </a:spcAft>
            <a:buChar char="••"/>
          </a:pPr>
          <a:r>
            <a:rPr lang="es-ES" sz="1200" kern="1200" dirty="0" smtClean="0"/>
            <a:t>Consolidar el Estado democrático y la construcción del poder popular</a:t>
          </a:r>
        </a:p>
      </dsp:txBody>
      <dsp:txXfrm>
        <a:off x="2423" y="421952"/>
        <a:ext cx="1922701" cy="1153620"/>
      </dsp:txXfrm>
    </dsp:sp>
    <dsp:sp modelId="{B41710D4-3856-4BE2-A190-085C8B7A1D9D}">
      <dsp:nvSpPr>
        <dsp:cNvPr id="0" name=""/>
        <dsp:cNvSpPr/>
      </dsp:nvSpPr>
      <dsp:spPr>
        <a:xfrm>
          <a:off x="2117395" y="421952"/>
          <a:ext cx="1922701" cy="1153620"/>
        </a:xfrm>
        <a:prstGeom prst="rect">
          <a:avLst/>
        </a:prstGeom>
        <a:gradFill rotWithShape="0">
          <a:gsLst>
            <a:gs pos="0">
              <a:schemeClr val="accent1">
                <a:shade val="80000"/>
                <a:hueOff val="27841"/>
                <a:satOff val="-399"/>
                <a:lumOff val="2329"/>
                <a:alphaOff val="0"/>
                <a:tint val="50000"/>
                <a:satMod val="300000"/>
              </a:schemeClr>
            </a:gs>
            <a:gs pos="35000">
              <a:schemeClr val="accent1">
                <a:shade val="80000"/>
                <a:hueOff val="27841"/>
                <a:satOff val="-399"/>
                <a:lumOff val="2329"/>
                <a:alphaOff val="0"/>
                <a:tint val="37000"/>
                <a:satMod val="300000"/>
              </a:schemeClr>
            </a:gs>
            <a:gs pos="100000">
              <a:schemeClr val="accent1">
                <a:shade val="80000"/>
                <a:hueOff val="27841"/>
                <a:satOff val="-399"/>
                <a:lumOff val="232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2</a:t>
          </a:r>
        </a:p>
        <a:p>
          <a:pPr marL="114300" lvl="1" indent="-114300" algn="just" defTabSz="533400">
            <a:lnSpc>
              <a:spcPct val="90000"/>
            </a:lnSpc>
            <a:spcBef>
              <a:spcPct val="0"/>
            </a:spcBef>
            <a:spcAft>
              <a:spcPct val="15000"/>
            </a:spcAft>
            <a:buChar char="••"/>
          </a:pPr>
          <a:r>
            <a:rPr lang="es-ES" sz="1200" kern="1200" dirty="0" smtClean="0"/>
            <a:t>Auspiciar la igualdad, la cohesión, la inclusión y la equidad social y territorial, en la diversidad</a:t>
          </a:r>
        </a:p>
      </dsp:txBody>
      <dsp:txXfrm>
        <a:off x="2117395" y="421952"/>
        <a:ext cx="1922701" cy="1153620"/>
      </dsp:txXfrm>
    </dsp:sp>
    <dsp:sp modelId="{ADEDA8E3-AA83-4D8B-BEAF-B988F8D8CD8C}">
      <dsp:nvSpPr>
        <dsp:cNvPr id="0" name=""/>
        <dsp:cNvSpPr/>
      </dsp:nvSpPr>
      <dsp:spPr>
        <a:xfrm>
          <a:off x="4232366" y="421952"/>
          <a:ext cx="1922701" cy="1153620"/>
        </a:xfrm>
        <a:prstGeom prst="rect">
          <a:avLst/>
        </a:prstGeom>
        <a:solidFill>
          <a:schemeClr val="accent3"/>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hlinkClick xmlns:r="http://schemas.openxmlformats.org/officeDocument/2006/relationships" r:id="" action="ppaction://hlinksldjump"/>
            </a:rPr>
            <a:t>Objetivo 3</a:t>
          </a:r>
          <a:endParaRPr lang="es-ES" sz="1600" b="1" kern="1200" dirty="0"/>
        </a:p>
        <a:p>
          <a:pPr marL="114300" lvl="1" indent="-114300" algn="just" defTabSz="533400">
            <a:lnSpc>
              <a:spcPct val="90000"/>
            </a:lnSpc>
            <a:spcBef>
              <a:spcPct val="0"/>
            </a:spcBef>
            <a:spcAft>
              <a:spcPct val="15000"/>
            </a:spcAft>
            <a:buChar char="••"/>
          </a:pPr>
          <a:r>
            <a:rPr lang="es-ES" sz="1200" kern="1200" dirty="0" smtClean="0"/>
            <a:t>Mejorar la calidad de vida de la población</a:t>
          </a:r>
          <a:endParaRPr lang="es-ES" sz="1200" kern="1200" dirty="0"/>
        </a:p>
      </dsp:txBody>
      <dsp:txXfrm>
        <a:off x="4232366" y="421952"/>
        <a:ext cx="1922701" cy="1153620"/>
      </dsp:txXfrm>
    </dsp:sp>
    <dsp:sp modelId="{A1CE6F59-06B5-4574-A045-B85BA22960A3}">
      <dsp:nvSpPr>
        <dsp:cNvPr id="0" name=""/>
        <dsp:cNvSpPr/>
      </dsp:nvSpPr>
      <dsp:spPr>
        <a:xfrm>
          <a:off x="6347338" y="421952"/>
          <a:ext cx="1922701" cy="1153620"/>
        </a:xfrm>
        <a:prstGeom prst="rect">
          <a:avLst/>
        </a:prstGeom>
        <a:gradFill rotWithShape="0">
          <a:gsLst>
            <a:gs pos="0">
              <a:schemeClr val="accent1">
                <a:shade val="80000"/>
                <a:hueOff val="83522"/>
                <a:satOff val="-1198"/>
                <a:lumOff val="6986"/>
                <a:alphaOff val="0"/>
                <a:tint val="50000"/>
                <a:satMod val="300000"/>
              </a:schemeClr>
            </a:gs>
            <a:gs pos="35000">
              <a:schemeClr val="accent1">
                <a:shade val="80000"/>
                <a:hueOff val="83522"/>
                <a:satOff val="-1198"/>
                <a:lumOff val="6986"/>
                <a:alphaOff val="0"/>
                <a:tint val="37000"/>
                <a:satMod val="300000"/>
              </a:schemeClr>
            </a:gs>
            <a:gs pos="100000">
              <a:schemeClr val="accent1">
                <a:shade val="80000"/>
                <a:hueOff val="83522"/>
                <a:satOff val="-1198"/>
                <a:lumOff val="69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4</a:t>
          </a:r>
          <a:endParaRPr lang="es-ES" sz="1600" b="1" kern="1200" dirty="0"/>
        </a:p>
        <a:p>
          <a:pPr marL="114300" lvl="1" indent="-114300" algn="just" defTabSz="533400">
            <a:lnSpc>
              <a:spcPct val="90000"/>
            </a:lnSpc>
            <a:spcBef>
              <a:spcPct val="0"/>
            </a:spcBef>
            <a:spcAft>
              <a:spcPct val="15000"/>
            </a:spcAft>
            <a:buChar char="••"/>
          </a:pPr>
          <a:r>
            <a:rPr lang="es-ES" sz="1200" kern="1200" dirty="0" smtClean="0"/>
            <a:t>Fortalecer las capacidades y potencialidades de la ciudadanía</a:t>
          </a:r>
          <a:endParaRPr lang="es-ES" sz="1200" kern="1200" dirty="0"/>
        </a:p>
      </dsp:txBody>
      <dsp:txXfrm>
        <a:off x="6347338" y="421952"/>
        <a:ext cx="1922701" cy="1153620"/>
      </dsp:txXfrm>
    </dsp:sp>
    <dsp:sp modelId="{CDDF0985-3402-44DA-A4B0-C796E58360C7}">
      <dsp:nvSpPr>
        <dsp:cNvPr id="0" name=""/>
        <dsp:cNvSpPr/>
      </dsp:nvSpPr>
      <dsp:spPr>
        <a:xfrm>
          <a:off x="2423" y="1828800"/>
          <a:ext cx="1922701" cy="1341118"/>
        </a:xfrm>
        <a:prstGeom prst="rect">
          <a:avLst/>
        </a:prstGeom>
        <a:gradFill rotWithShape="0">
          <a:gsLst>
            <a:gs pos="0">
              <a:schemeClr val="accent1">
                <a:shade val="80000"/>
                <a:hueOff val="111362"/>
                <a:satOff val="-1597"/>
                <a:lumOff val="9315"/>
                <a:alphaOff val="0"/>
                <a:tint val="50000"/>
                <a:satMod val="300000"/>
              </a:schemeClr>
            </a:gs>
            <a:gs pos="35000">
              <a:schemeClr val="accent1">
                <a:shade val="80000"/>
                <a:hueOff val="111362"/>
                <a:satOff val="-1597"/>
                <a:lumOff val="9315"/>
                <a:alphaOff val="0"/>
                <a:tint val="37000"/>
                <a:satMod val="300000"/>
              </a:schemeClr>
            </a:gs>
            <a:gs pos="100000">
              <a:schemeClr val="accent1">
                <a:shade val="80000"/>
                <a:hueOff val="111362"/>
                <a:satOff val="-1597"/>
                <a:lumOff val="93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5</a:t>
          </a:r>
          <a:endParaRPr lang="es-ES" sz="1600" b="1" kern="1200" dirty="0"/>
        </a:p>
        <a:p>
          <a:pPr marL="57150" lvl="1" indent="-57150" algn="just" defTabSz="488950">
            <a:lnSpc>
              <a:spcPct val="90000"/>
            </a:lnSpc>
            <a:spcBef>
              <a:spcPct val="0"/>
            </a:spcBef>
            <a:spcAft>
              <a:spcPct val="15000"/>
            </a:spcAft>
            <a:buChar char="••"/>
          </a:pPr>
          <a:r>
            <a:rPr lang="es-ES" sz="1100" kern="1200" dirty="0" smtClean="0"/>
            <a:t>Construir espacios de encuentro común y fortalecer la identidad nacional, las  identidades diversas, la plurinacionalidad y la interculturalidad</a:t>
          </a:r>
          <a:endParaRPr lang="es-ES" sz="1100" kern="1200" dirty="0"/>
        </a:p>
      </dsp:txBody>
      <dsp:txXfrm>
        <a:off x="2423" y="1828800"/>
        <a:ext cx="1922701" cy="1341118"/>
      </dsp:txXfrm>
    </dsp:sp>
    <dsp:sp modelId="{0044F670-0B7B-4355-AA54-D37D1C201AFA}">
      <dsp:nvSpPr>
        <dsp:cNvPr id="0" name=""/>
        <dsp:cNvSpPr/>
      </dsp:nvSpPr>
      <dsp:spPr>
        <a:xfrm>
          <a:off x="2117395" y="1922549"/>
          <a:ext cx="1922701" cy="1153620"/>
        </a:xfrm>
        <a:prstGeom prst="rect">
          <a:avLst/>
        </a:prstGeom>
        <a:gradFill rotWithShape="0">
          <a:gsLst>
            <a:gs pos="0">
              <a:schemeClr val="accent1">
                <a:shade val="80000"/>
                <a:hueOff val="139203"/>
                <a:satOff val="-1996"/>
                <a:lumOff val="11643"/>
                <a:alphaOff val="0"/>
                <a:tint val="50000"/>
                <a:satMod val="300000"/>
              </a:schemeClr>
            </a:gs>
            <a:gs pos="35000">
              <a:schemeClr val="accent1">
                <a:shade val="80000"/>
                <a:hueOff val="139203"/>
                <a:satOff val="-1996"/>
                <a:lumOff val="11643"/>
                <a:alphaOff val="0"/>
                <a:tint val="37000"/>
                <a:satMod val="300000"/>
              </a:schemeClr>
            </a:gs>
            <a:gs pos="100000">
              <a:schemeClr val="accent1">
                <a:shade val="80000"/>
                <a:hueOff val="139203"/>
                <a:satOff val="-1996"/>
                <a:lumOff val="1164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6</a:t>
          </a:r>
          <a:endParaRPr lang="es-ES" sz="1600" b="1" kern="1200" dirty="0"/>
        </a:p>
        <a:p>
          <a:pPr marL="57150" lvl="1" indent="-57150" algn="just" defTabSz="511175">
            <a:lnSpc>
              <a:spcPct val="90000"/>
            </a:lnSpc>
            <a:spcBef>
              <a:spcPct val="0"/>
            </a:spcBef>
            <a:spcAft>
              <a:spcPct val="15000"/>
            </a:spcAft>
            <a:buChar char="••"/>
          </a:pPr>
          <a:r>
            <a:rPr lang="es-ES" sz="1150" kern="1200" dirty="0" smtClean="0"/>
            <a:t>Consolidar la transformación de la justicia y fortalecer la seguridad  integral, en estricto respeto a los derechos humanos</a:t>
          </a:r>
          <a:endParaRPr lang="es-ES" sz="1150" kern="1200" dirty="0"/>
        </a:p>
      </dsp:txBody>
      <dsp:txXfrm>
        <a:off x="2117395" y="1922549"/>
        <a:ext cx="1922701" cy="1153620"/>
      </dsp:txXfrm>
    </dsp:sp>
    <dsp:sp modelId="{18FD7D71-6A79-452D-B398-23AAC169216C}">
      <dsp:nvSpPr>
        <dsp:cNvPr id="0" name=""/>
        <dsp:cNvSpPr/>
      </dsp:nvSpPr>
      <dsp:spPr>
        <a:xfrm>
          <a:off x="4232366" y="1922549"/>
          <a:ext cx="1922701" cy="1153620"/>
        </a:xfrm>
        <a:prstGeom prst="rect">
          <a:avLst/>
        </a:prstGeom>
        <a:gradFill rotWithShape="0">
          <a:gsLst>
            <a:gs pos="0">
              <a:schemeClr val="accent1">
                <a:shade val="80000"/>
                <a:hueOff val="167043"/>
                <a:satOff val="-2396"/>
                <a:lumOff val="13972"/>
                <a:alphaOff val="0"/>
                <a:tint val="50000"/>
                <a:satMod val="300000"/>
              </a:schemeClr>
            </a:gs>
            <a:gs pos="35000">
              <a:schemeClr val="accent1">
                <a:shade val="80000"/>
                <a:hueOff val="167043"/>
                <a:satOff val="-2396"/>
                <a:lumOff val="13972"/>
                <a:alphaOff val="0"/>
                <a:tint val="37000"/>
                <a:satMod val="300000"/>
              </a:schemeClr>
            </a:gs>
            <a:gs pos="100000">
              <a:schemeClr val="accent1">
                <a:shade val="80000"/>
                <a:hueOff val="167043"/>
                <a:satOff val="-2396"/>
                <a:lumOff val="1397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7</a:t>
          </a:r>
          <a:endParaRPr lang="es-ES" sz="1600" b="1" kern="1200" dirty="0"/>
        </a:p>
        <a:p>
          <a:pPr marL="114300" lvl="1" indent="-114300" algn="just" defTabSz="533400">
            <a:lnSpc>
              <a:spcPct val="90000"/>
            </a:lnSpc>
            <a:spcBef>
              <a:spcPct val="0"/>
            </a:spcBef>
            <a:spcAft>
              <a:spcPct val="15000"/>
            </a:spcAft>
            <a:buChar char="••"/>
          </a:pPr>
          <a:r>
            <a:rPr lang="es-ES" sz="1200" kern="1200" dirty="0" smtClean="0"/>
            <a:t>Garantizar los derechos de la naturaleza y promover la sostenibilidad ambiental territorial y global</a:t>
          </a:r>
          <a:endParaRPr lang="es-ES" sz="1200" kern="1200" dirty="0"/>
        </a:p>
      </dsp:txBody>
      <dsp:txXfrm>
        <a:off x="4232366" y="1922549"/>
        <a:ext cx="1922701" cy="1153620"/>
      </dsp:txXfrm>
    </dsp:sp>
    <dsp:sp modelId="{4F6FC970-F289-4885-81F1-EE9684D5D0ED}">
      <dsp:nvSpPr>
        <dsp:cNvPr id="0" name=""/>
        <dsp:cNvSpPr/>
      </dsp:nvSpPr>
      <dsp:spPr>
        <a:xfrm>
          <a:off x="6347338" y="1922549"/>
          <a:ext cx="1922701" cy="1153620"/>
        </a:xfrm>
        <a:prstGeom prst="rect">
          <a:avLst/>
        </a:prstGeom>
        <a:gradFill rotWithShape="0">
          <a:gsLst>
            <a:gs pos="0">
              <a:schemeClr val="accent1">
                <a:shade val="80000"/>
                <a:hueOff val="194884"/>
                <a:satOff val="-2795"/>
                <a:lumOff val="16300"/>
                <a:alphaOff val="0"/>
                <a:tint val="50000"/>
                <a:satMod val="300000"/>
              </a:schemeClr>
            </a:gs>
            <a:gs pos="35000">
              <a:schemeClr val="accent1">
                <a:shade val="80000"/>
                <a:hueOff val="194884"/>
                <a:satOff val="-2795"/>
                <a:lumOff val="16300"/>
                <a:alphaOff val="0"/>
                <a:tint val="37000"/>
                <a:satMod val="300000"/>
              </a:schemeClr>
            </a:gs>
            <a:gs pos="100000">
              <a:schemeClr val="accent1">
                <a:shade val="80000"/>
                <a:hueOff val="194884"/>
                <a:satOff val="-2795"/>
                <a:lumOff val="1630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8</a:t>
          </a:r>
          <a:endParaRPr lang="es-ES" sz="1600" b="1" kern="1200" dirty="0"/>
        </a:p>
        <a:p>
          <a:pPr marL="114300" lvl="1" indent="-114300" algn="just" defTabSz="533400">
            <a:lnSpc>
              <a:spcPct val="90000"/>
            </a:lnSpc>
            <a:spcBef>
              <a:spcPct val="0"/>
            </a:spcBef>
            <a:spcAft>
              <a:spcPct val="15000"/>
            </a:spcAft>
            <a:buChar char="••"/>
          </a:pPr>
          <a:r>
            <a:rPr lang="es-ES" sz="1200" kern="1200" dirty="0" smtClean="0"/>
            <a:t>Consolidar el sistema económico social y solidario, de forma sostenible</a:t>
          </a:r>
          <a:endParaRPr lang="es-ES" sz="1200" kern="1200" dirty="0"/>
        </a:p>
      </dsp:txBody>
      <dsp:txXfrm>
        <a:off x="6347338" y="1922549"/>
        <a:ext cx="1922701" cy="1153620"/>
      </dsp:txXfrm>
    </dsp:sp>
    <dsp:sp modelId="{9F5AB1B4-B9F0-423A-9BB1-75850C1ADE85}">
      <dsp:nvSpPr>
        <dsp:cNvPr id="0" name=""/>
        <dsp:cNvSpPr/>
      </dsp:nvSpPr>
      <dsp:spPr>
        <a:xfrm>
          <a:off x="2423" y="3407907"/>
          <a:ext cx="1922701" cy="1153620"/>
        </a:xfrm>
        <a:prstGeom prst="rect">
          <a:avLst/>
        </a:prstGeom>
        <a:gradFill rotWithShape="0">
          <a:gsLst>
            <a:gs pos="0">
              <a:schemeClr val="accent1">
                <a:shade val="80000"/>
                <a:hueOff val="222724"/>
                <a:satOff val="-3194"/>
                <a:lumOff val="18629"/>
                <a:alphaOff val="0"/>
                <a:tint val="50000"/>
                <a:satMod val="300000"/>
              </a:schemeClr>
            </a:gs>
            <a:gs pos="35000">
              <a:schemeClr val="accent1">
                <a:shade val="80000"/>
                <a:hueOff val="222724"/>
                <a:satOff val="-3194"/>
                <a:lumOff val="18629"/>
                <a:alphaOff val="0"/>
                <a:tint val="37000"/>
                <a:satMod val="300000"/>
              </a:schemeClr>
            </a:gs>
            <a:gs pos="100000">
              <a:schemeClr val="accent1">
                <a:shade val="80000"/>
                <a:hueOff val="222724"/>
                <a:satOff val="-3194"/>
                <a:lumOff val="1862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9</a:t>
          </a:r>
        </a:p>
        <a:p>
          <a:pPr marL="114300" lvl="1" indent="-114300" algn="just" defTabSz="533400">
            <a:lnSpc>
              <a:spcPct val="90000"/>
            </a:lnSpc>
            <a:spcBef>
              <a:spcPct val="0"/>
            </a:spcBef>
            <a:spcAft>
              <a:spcPct val="15000"/>
            </a:spcAft>
            <a:buChar char="••"/>
          </a:pPr>
          <a:r>
            <a:rPr lang="es-ES" sz="1200" kern="1200" dirty="0" smtClean="0"/>
            <a:t>Garantizar el trabajo digno en todas sus formas</a:t>
          </a:r>
        </a:p>
      </dsp:txBody>
      <dsp:txXfrm>
        <a:off x="2423" y="3407907"/>
        <a:ext cx="1922701" cy="1153620"/>
      </dsp:txXfrm>
    </dsp:sp>
    <dsp:sp modelId="{F4F58F56-B348-41BF-98C6-4B74510E2DA8}">
      <dsp:nvSpPr>
        <dsp:cNvPr id="0" name=""/>
        <dsp:cNvSpPr/>
      </dsp:nvSpPr>
      <dsp:spPr>
        <a:xfrm>
          <a:off x="2117395" y="3407907"/>
          <a:ext cx="1922701" cy="1153620"/>
        </a:xfrm>
        <a:prstGeom prst="rect">
          <a:avLst/>
        </a:prstGeom>
        <a:gradFill rotWithShape="0">
          <a:gsLst>
            <a:gs pos="0">
              <a:schemeClr val="accent1">
                <a:shade val="80000"/>
                <a:hueOff val="250565"/>
                <a:satOff val="-3593"/>
                <a:lumOff val="20958"/>
                <a:alphaOff val="0"/>
                <a:tint val="50000"/>
                <a:satMod val="300000"/>
              </a:schemeClr>
            </a:gs>
            <a:gs pos="35000">
              <a:schemeClr val="accent1">
                <a:shade val="80000"/>
                <a:hueOff val="250565"/>
                <a:satOff val="-3593"/>
                <a:lumOff val="20958"/>
                <a:alphaOff val="0"/>
                <a:tint val="37000"/>
                <a:satMod val="300000"/>
              </a:schemeClr>
            </a:gs>
            <a:gs pos="100000">
              <a:schemeClr val="accent1">
                <a:shade val="80000"/>
                <a:hueOff val="250565"/>
                <a:satOff val="-3593"/>
                <a:lumOff val="2095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10</a:t>
          </a:r>
        </a:p>
        <a:p>
          <a:pPr marL="114300" lvl="1" indent="-114300" algn="just" defTabSz="533400">
            <a:lnSpc>
              <a:spcPct val="90000"/>
            </a:lnSpc>
            <a:spcBef>
              <a:spcPct val="0"/>
            </a:spcBef>
            <a:spcAft>
              <a:spcPct val="15000"/>
            </a:spcAft>
            <a:buChar char="••"/>
          </a:pPr>
          <a:r>
            <a:rPr lang="es-ES" sz="1200" kern="1200" smtClean="0"/>
            <a:t>Impulsar </a:t>
          </a:r>
          <a:r>
            <a:rPr lang="es-ES" sz="1200" kern="1200" dirty="0" smtClean="0"/>
            <a:t>la transformación de la matriz productiva</a:t>
          </a:r>
        </a:p>
      </dsp:txBody>
      <dsp:txXfrm>
        <a:off x="2117395" y="3407907"/>
        <a:ext cx="1922701" cy="1153620"/>
      </dsp:txXfrm>
    </dsp:sp>
    <dsp:sp modelId="{F9247A18-5DF7-49ED-9906-1083D417123F}">
      <dsp:nvSpPr>
        <dsp:cNvPr id="0" name=""/>
        <dsp:cNvSpPr/>
      </dsp:nvSpPr>
      <dsp:spPr>
        <a:xfrm>
          <a:off x="4232366" y="3407907"/>
          <a:ext cx="1922701" cy="1153620"/>
        </a:xfrm>
        <a:prstGeom prst="rect">
          <a:avLst/>
        </a:prstGeom>
        <a:gradFill rotWithShape="0">
          <a:gsLst>
            <a:gs pos="0">
              <a:schemeClr val="accent1">
                <a:shade val="80000"/>
                <a:hueOff val="278405"/>
                <a:satOff val="-3993"/>
                <a:lumOff val="23286"/>
                <a:alphaOff val="0"/>
                <a:tint val="50000"/>
                <a:satMod val="300000"/>
              </a:schemeClr>
            </a:gs>
            <a:gs pos="35000">
              <a:schemeClr val="accent1">
                <a:shade val="80000"/>
                <a:hueOff val="278405"/>
                <a:satOff val="-3993"/>
                <a:lumOff val="23286"/>
                <a:alphaOff val="0"/>
                <a:tint val="37000"/>
                <a:satMod val="300000"/>
              </a:schemeClr>
            </a:gs>
            <a:gs pos="100000">
              <a:schemeClr val="accent1">
                <a:shade val="80000"/>
                <a:hueOff val="278405"/>
                <a:satOff val="-3993"/>
                <a:lumOff val="232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11</a:t>
          </a:r>
        </a:p>
        <a:p>
          <a:pPr marL="57150" lvl="1" indent="-57150" algn="just" defTabSz="511175">
            <a:lnSpc>
              <a:spcPct val="90000"/>
            </a:lnSpc>
            <a:spcBef>
              <a:spcPct val="0"/>
            </a:spcBef>
            <a:spcAft>
              <a:spcPct val="15000"/>
            </a:spcAft>
            <a:buChar char="••"/>
          </a:pPr>
          <a:r>
            <a:rPr lang="es-ES" sz="1150" kern="1200" dirty="0" smtClean="0"/>
            <a:t>Asegurar la soberanía y eficiencia de los sectores estratégicos para la transformación industrial y tecnológica</a:t>
          </a:r>
        </a:p>
      </dsp:txBody>
      <dsp:txXfrm>
        <a:off x="4232366" y="3407907"/>
        <a:ext cx="1922701" cy="1153620"/>
      </dsp:txXfrm>
    </dsp:sp>
    <dsp:sp modelId="{AA5F636D-62F7-4884-A5DB-72AAA5C1106D}">
      <dsp:nvSpPr>
        <dsp:cNvPr id="0" name=""/>
        <dsp:cNvSpPr/>
      </dsp:nvSpPr>
      <dsp:spPr>
        <a:xfrm>
          <a:off x="6347338" y="3407907"/>
          <a:ext cx="1922701" cy="1153620"/>
        </a:xfrm>
        <a:prstGeom prst="rect">
          <a:avLst/>
        </a:prstGeom>
        <a:gradFill rotWithShape="0">
          <a:gsLst>
            <a:gs pos="0">
              <a:schemeClr val="accent1">
                <a:shade val="80000"/>
                <a:hueOff val="306246"/>
                <a:satOff val="-4392"/>
                <a:lumOff val="25615"/>
                <a:alphaOff val="0"/>
                <a:tint val="50000"/>
                <a:satMod val="300000"/>
              </a:schemeClr>
            </a:gs>
            <a:gs pos="35000">
              <a:schemeClr val="accent1">
                <a:shade val="80000"/>
                <a:hueOff val="306246"/>
                <a:satOff val="-4392"/>
                <a:lumOff val="25615"/>
                <a:alphaOff val="0"/>
                <a:tint val="37000"/>
                <a:satMod val="300000"/>
              </a:schemeClr>
            </a:gs>
            <a:gs pos="100000">
              <a:schemeClr val="accent1">
                <a:shade val="80000"/>
                <a:hueOff val="306246"/>
                <a:satOff val="-4392"/>
                <a:lumOff val="256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s-ES" sz="1600" b="1" kern="1200" dirty="0" smtClean="0"/>
            <a:t>Objetivo 12</a:t>
          </a:r>
        </a:p>
        <a:p>
          <a:pPr marL="57150" lvl="1" indent="-57150" algn="just" defTabSz="511175">
            <a:lnSpc>
              <a:spcPct val="90000"/>
            </a:lnSpc>
            <a:spcBef>
              <a:spcPct val="0"/>
            </a:spcBef>
            <a:spcAft>
              <a:spcPct val="15000"/>
            </a:spcAft>
            <a:buChar char="••"/>
          </a:pPr>
          <a:r>
            <a:rPr lang="es-ES" sz="1150" kern="1200" dirty="0" smtClean="0"/>
            <a:t>Garantizar la soberanía y la paz, profundizar la inserción estratégica en el mundo y la integración latinoamericana</a:t>
          </a:r>
        </a:p>
      </dsp:txBody>
      <dsp:txXfrm>
        <a:off x="6347338" y="3407907"/>
        <a:ext cx="1922701" cy="11536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BB5EB-00E0-493A-AE94-8671D425913C}">
      <dsp:nvSpPr>
        <dsp:cNvPr id="0" name=""/>
        <dsp:cNvSpPr/>
      </dsp:nvSpPr>
      <dsp:spPr>
        <a:xfrm>
          <a:off x="3228844" y="2334377"/>
          <a:ext cx="1729048" cy="172904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ES" sz="2300" b="1" kern="1200" dirty="0" smtClean="0"/>
            <a:t>Mejorar la calidad de vida</a:t>
          </a:r>
          <a:endParaRPr lang="es-ES" sz="2300" b="1" kern="1200" dirty="0"/>
        </a:p>
      </dsp:txBody>
      <dsp:txXfrm>
        <a:off x="3482057" y="2587590"/>
        <a:ext cx="1222622" cy="1222622"/>
      </dsp:txXfrm>
    </dsp:sp>
    <dsp:sp modelId="{E354D30D-8BC6-4413-B5DA-92E0DE3E7E4D}">
      <dsp:nvSpPr>
        <dsp:cNvPr id="0" name=""/>
        <dsp:cNvSpPr/>
      </dsp:nvSpPr>
      <dsp:spPr>
        <a:xfrm rot="10800000">
          <a:off x="1552079" y="2952511"/>
          <a:ext cx="1584542" cy="492778"/>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280A347-F6BE-4153-9F64-427CE9174DE7}">
      <dsp:nvSpPr>
        <dsp:cNvPr id="0" name=""/>
        <dsp:cNvSpPr/>
      </dsp:nvSpPr>
      <dsp:spPr>
        <a:xfrm>
          <a:off x="730781" y="2541862"/>
          <a:ext cx="1642596" cy="1314076"/>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s-ES" sz="2200" kern="1200" dirty="0" smtClean="0"/>
            <a:t>Acceso al agua y a la alimentación</a:t>
          </a:r>
          <a:endParaRPr lang="es-ES" sz="2200" kern="1200" dirty="0"/>
        </a:p>
      </dsp:txBody>
      <dsp:txXfrm>
        <a:off x="769269" y="2580350"/>
        <a:ext cx="1565620" cy="1237100"/>
      </dsp:txXfrm>
    </dsp:sp>
    <dsp:sp modelId="{2675BACC-D65B-4CE8-BB5B-5E3FBFDD4518}">
      <dsp:nvSpPr>
        <dsp:cNvPr id="0" name=""/>
        <dsp:cNvSpPr/>
      </dsp:nvSpPr>
      <dsp:spPr>
        <a:xfrm rot="13500000">
          <a:off x="2064355" y="1715769"/>
          <a:ext cx="1584542" cy="492778"/>
        </a:xfrm>
        <a:prstGeom prst="leftArrow">
          <a:avLst>
            <a:gd name="adj1" fmla="val 60000"/>
            <a:gd name="adj2" fmla="val 50000"/>
          </a:avLst>
        </a:prstGeom>
        <a:solidFill>
          <a:schemeClr val="accent2">
            <a:hueOff val="1170380"/>
            <a:satOff val="-1460"/>
            <a:lumOff val="34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B324A57-C371-4080-9C3E-A60A856B2948}">
      <dsp:nvSpPr>
        <dsp:cNvPr id="0" name=""/>
        <dsp:cNvSpPr/>
      </dsp:nvSpPr>
      <dsp:spPr>
        <a:xfrm>
          <a:off x="1475108" y="744900"/>
          <a:ext cx="1642596" cy="1314076"/>
        </a:xfrm>
        <a:prstGeom prst="roundRect">
          <a:avLst>
            <a:gd name="adj" fmla="val 10000"/>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s-ES" sz="2200" kern="1200" dirty="0" smtClean="0"/>
            <a:t>Vivir en un ambiente sano</a:t>
          </a:r>
          <a:endParaRPr lang="es-ES" sz="2200" kern="1200" dirty="0"/>
        </a:p>
      </dsp:txBody>
      <dsp:txXfrm>
        <a:off x="1513596" y="783388"/>
        <a:ext cx="1565620" cy="1237100"/>
      </dsp:txXfrm>
    </dsp:sp>
    <dsp:sp modelId="{8851C06A-A593-484D-8C1E-DD1D54D38A26}">
      <dsp:nvSpPr>
        <dsp:cNvPr id="0" name=""/>
        <dsp:cNvSpPr/>
      </dsp:nvSpPr>
      <dsp:spPr>
        <a:xfrm rot="16200000">
          <a:off x="3301097" y="1203494"/>
          <a:ext cx="1584542" cy="492778"/>
        </a:xfrm>
        <a:prstGeom prst="leftArrow">
          <a:avLst>
            <a:gd name="adj1" fmla="val 60000"/>
            <a:gd name="adj2" fmla="val 50000"/>
          </a:avLst>
        </a:prstGeom>
        <a:solidFill>
          <a:schemeClr val="accent2">
            <a:hueOff val="2340759"/>
            <a:satOff val="-2919"/>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0329AF-147A-44CC-AC25-BFE389D88E04}">
      <dsp:nvSpPr>
        <dsp:cNvPr id="0" name=""/>
        <dsp:cNvSpPr/>
      </dsp:nvSpPr>
      <dsp:spPr>
        <a:xfrm>
          <a:off x="3272070" y="574"/>
          <a:ext cx="1642596" cy="1314076"/>
        </a:xfrm>
        <a:prstGeom prst="roundRect">
          <a:avLst>
            <a:gd name="adj" fmla="val 1000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s-ES" sz="2200" kern="1200" dirty="0" smtClean="0"/>
            <a:t>Hábitat seguro y saludable</a:t>
          </a:r>
          <a:endParaRPr lang="es-ES" sz="2200" kern="1200" dirty="0"/>
        </a:p>
      </dsp:txBody>
      <dsp:txXfrm>
        <a:off x="3310558" y="39062"/>
        <a:ext cx="1565620" cy="1237100"/>
      </dsp:txXfrm>
    </dsp:sp>
    <dsp:sp modelId="{858D376C-F4A0-46FE-95A7-76FF299A6B6B}">
      <dsp:nvSpPr>
        <dsp:cNvPr id="0" name=""/>
        <dsp:cNvSpPr/>
      </dsp:nvSpPr>
      <dsp:spPr>
        <a:xfrm rot="18900000">
          <a:off x="4537839" y="1715769"/>
          <a:ext cx="1584542" cy="492778"/>
        </a:xfrm>
        <a:prstGeom prst="leftArrow">
          <a:avLst>
            <a:gd name="adj1" fmla="val 60000"/>
            <a:gd name="adj2" fmla="val 50000"/>
          </a:avLst>
        </a:prstGeom>
        <a:solidFill>
          <a:schemeClr val="accent2">
            <a:hueOff val="3511139"/>
            <a:satOff val="-4379"/>
            <a:lumOff val="103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DD0CB0-7E82-4701-935C-E62234EE20ED}">
      <dsp:nvSpPr>
        <dsp:cNvPr id="0" name=""/>
        <dsp:cNvSpPr/>
      </dsp:nvSpPr>
      <dsp:spPr>
        <a:xfrm>
          <a:off x="5069032" y="744900"/>
          <a:ext cx="1642596" cy="1314076"/>
        </a:xfrm>
        <a:prstGeom prst="roundRect">
          <a:avLst>
            <a:gd name="adj" fmla="val 10000"/>
          </a:avLst>
        </a:prstGeom>
        <a:solidFill>
          <a:schemeClr val="accent2">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s-ES" sz="2200" kern="1200" dirty="0" smtClean="0"/>
            <a:t>Buena educación</a:t>
          </a:r>
          <a:endParaRPr lang="es-ES" sz="2200" kern="1200" dirty="0"/>
        </a:p>
      </dsp:txBody>
      <dsp:txXfrm>
        <a:off x="5107520" y="783388"/>
        <a:ext cx="1565620" cy="1237100"/>
      </dsp:txXfrm>
    </dsp:sp>
    <dsp:sp modelId="{37372067-705A-4C8F-90B0-1E439CE5D9E1}">
      <dsp:nvSpPr>
        <dsp:cNvPr id="0" name=""/>
        <dsp:cNvSpPr/>
      </dsp:nvSpPr>
      <dsp:spPr>
        <a:xfrm>
          <a:off x="5050114" y="2952511"/>
          <a:ext cx="1584542" cy="492778"/>
        </a:xfrm>
        <a:prstGeom prst="lef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BFD63FF-7646-4414-B1B1-8BFB1AC56697}">
      <dsp:nvSpPr>
        <dsp:cNvPr id="0" name=""/>
        <dsp:cNvSpPr/>
      </dsp:nvSpPr>
      <dsp:spPr>
        <a:xfrm>
          <a:off x="5813359" y="2541862"/>
          <a:ext cx="1642596" cy="1314076"/>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977900">
            <a:lnSpc>
              <a:spcPct val="90000"/>
            </a:lnSpc>
            <a:spcBef>
              <a:spcPct val="0"/>
            </a:spcBef>
            <a:spcAft>
              <a:spcPct val="35000"/>
            </a:spcAft>
          </a:pPr>
          <a:r>
            <a:rPr lang="es-ES" sz="2200" kern="1200" dirty="0" smtClean="0"/>
            <a:t>Derecho a la </a:t>
          </a:r>
          <a:r>
            <a:rPr lang="es-ES" sz="2200" b="1" i="1" kern="1200" dirty="0" smtClean="0"/>
            <a:t>salud</a:t>
          </a:r>
          <a:r>
            <a:rPr lang="es-ES" sz="2200" kern="1200" dirty="0" smtClean="0"/>
            <a:t> </a:t>
          </a:r>
          <a:endParaRPr lang="es-ES" sz="2200" kern="1200" dirty="0"/>
        </a:p>
      </dsp:txBody>
      <dsp:txXfrm>
        <a:off x="5851847" y="2580350"/>
        <a:ext cx="1565620" cy="12371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7C2D22-7765-43E5-A8DA-62F38CE27BE4}">
      <dsp:nvSpPr>
        <dsp:cNvPr id="0" name=""/>
        <dsp:cNvSpPr/>
      </dsp:nvSpPr>
      <dsp:spPr>
        <a:xfrm>
          <a:off x="0" y="768095"/>
          <a:ext cx="8501062" cy="1024128"/>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AD238F-6AC3-4C9C-B06D-C34CEF92D230}">
      <dsp:nvSpPr>
        <dsp:cNvPr id="0" name=""/>
        <dsp:cNvSpPr/>
      </dsp:nvSpPr>
      <dsp:spPr>
        <a:xfrm>
          <a:off x="653" y="0"/>
          <a:ext cx="1047897" cy="1024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s-ES" sz="1400" b="1" i="1" kern="1200" dirty="0" smtClean="0"/>
            <a:t>Salud</a:t>
          </a:r>
          <a:endParaRPr lang="es-ES" sz="1400" kern="1200" dirty="0"/>
        </a:p>
      </dsp:txBody>
      <dsp:txXfrm>
        <a:off x="653" y="0"/>
        <a:ext cx="1047897" cy="1024128"/>
      </dsp:txXfrm>
    </dsp:sp>
    <dsp:sp modelId="{D89DEA97-52AF-4284-B350-285703208309}">
      <dsp:nvSpPr>
        <dsp:cNvPr id="0" name=""/>
        <dsp:cNvSpPr/>
      </dsp:nvSpPr>
      <dsp:spPr>
        <a:xfrm>
          <a:off x="396586" y="1152144"/>
          <a:ext cx="256032" cy="2560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510665-17C1-4CA8-AAC2-D7C73356BA4F}">
      <dsp:nvSpPr>
        <dsp:cNvPr id="0" name=""/>
        <dsp:cNvSpPr/>
      </dsp:nvSpPr>
      <dsp:spPr>
        <a:xfrm>
          <a:off x="1100945" y="1536191"/>
          <a:ext cx="1047897" cy="1024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s-ES" sz="1400" kern="1200" dirty="0" smtClean="0"/>
            <a:t>Educación</a:t>
          </a:r>
          <a:endParaRPr lang="es-ES" sz="1400" kern="1200" dirty="0"/>
        </a:p>
      </dsp:txBody>
      <dsp:txXfrm>
        <a:off x="1100945" y="1536191"/>
        <a:ext cx="1047897" cy="1024128"/>
      </dsp:txXfrm>
    </dsp:sp>
    <dsp:sp modelId="{C18C4B72-97E7-4AFC-991D-61A21895D274}">
      <dsp:nvSpPr>
        <dsp:cNvPr id="0" name=""/>
        <dsp:cNvSpPr/>
      </dsp:nvSpPr>
      <dsp:spPr>
        <a:xfrm>
          <a:off x="1496878" y="1152144"/>
          <a:ext cx="256032" cy="2560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0CEBB3-9DD3-46C9-BE59-3B35AE7273EC}">
      <dsp:nvSpPr>
        <dsp:cNvPr id="0" name=""/>
        <dsp:cNvSpPr/>
      </dsp:nvSpPr>
      <dsp:spPr>
        <a:xfrm>
          <a:off x="2201237" y="0"/>
          <a:ext cx="1047897" cy="1024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s-ES" sz="1400" kern="1200" dirty="0" smtClean="0"/>
            <a:t>Hábitat</a:t>
          </a:r>
          <a:endParaRPr lang="es-ES" sz="1400" kern="1200" dirty="0"/>
        </a:p>
      </dsp:txBody>
      <dsp:txXfrm>
        <a:off x="2201237" y="0"/>
        <a:ext cx="1047897" cy="1024128"/>
      </dsp:txXfrm>
    </dsp:sp>
    <dsp:sp modelId="{F2FF65B4-D786-4762-AA3A-A43C1EEE22A2}">
      <dsp:nvSpPr>
        <dsp:cNvPr id="0" name=""/>
        <dsp:cNvSpPr/>
      </dsp:nvSpPr>
      <dsp:spPr>
        <a:xfrm>
          <a:off x="2597170" y="1152144"/>
          <a:ext cx="256032" cy="2560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ED2305-F80A-45EB-B0B3-3211BDC22BCC}">
      <dsp:nvSpPr>
        <dsp:cNvPr id="0" name=""/>
        <dsp:cNvSpPr/>
      </dsp:nvSpPr>
      <dsp:spPr>
        <a:xfrm>
          <a:off x="3301529" y="1536191"/>
          <a:ext cx="1047897" cy="1024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s-ES" sz="1400" kern="1200" dirty="0" smtClean="0"/>
            <a:t>Seguridad social</a:t>
          </a:r>
          <a:endParaRPr lang="es-ES" sz="1400" kern="1200" dirty="0"/>
        </a:p>
      </dsp:txBody>
      <dsp:txXfrm>
        <a:off x="3301529" y="1536191"/>
        <a:ext cx="1047897" cy="1024128"/>
      </dsp:txXfrm>
    </dsp:sp>
    <dsp:sp modelId="{A9AEAEEA-A880-4A90-9419-CC2982AE1857}">
      <dsp:nvSpPr>
        <dsp:cNvPr id="0" name=""/>
        <dsp:cNvSpPr/>
      </dsp:nvSpPr>
      <dsp:spPr>
        <a:xfrm>
          <a:off x="3697461" y="1152144"/>
          <a:ext cx="256032" cy="2560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83286B-0159-41F4-B0D1-626E0AF20F2E}">
      <dsp:nvSpPr>
        <dsp:cNvPr id="0" name=""/>
        <dsp:cNvSpPr/>
      </dsp:nvSpPr>
      <dsp:spPr>
        <a:xfrm>
          <a:off x="4401821" y="0"/>
          <a:ext cx="1047897" cy="1024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s-ES" sz="1400" kern="1200" dirty="0" smtClean="0"/>
            <a:t>Inclusión social</a:t>
          </a:r>
          <a:endParaRPr lang="es-ES" sz="1400" kern="1200" dirty="0"/>
        </a:p>
      </dsp:txBody>
      <dsp:txXfrm>
        <a:off x="4401821" y="0"/>
        <a:ext cx="1047897" cy="1024128"/>
      </dsp:txXfrm>
    </dsp:sp>
    <dsp:sp modelId="{B08D1899-6D03-475B-A967-D0A9032CA34D}">
      <dsp:nvSpPr>
        <dsp:cNvPr id="0" name=""/>
        <dsp:cNvSpPr/>
      </dsp:nvSpPr>
      <dsp:spPr>
        <a:xfrm>
          <a:off x="4797753" y="1152144"/>
          <a:ext cx="256032" cy="2560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1138AF-569C-48C8-8BE3-CDAFD15F5743}">
      <dsp:nvSpPr>
        <dsp:cNvPr id="0" name=""/>
        <dsp:cNvSpPr/>
      </dsp:nvSpPr>
      <dsp:spPr>
        <a:xfrm>
          <a:off x="5502113" y="1536191"/>
          <a:ext cx="1047897" cy="1024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t" anchorCtr="0">
          <a:noAutofit/>
        </a:bodyPr>
        <a:lstStyle/>
        <a:p>
          <a:pPr lvl="0" algn="ctr" defTabSz="622300">
            <a:lnSpc>
              <a:spcPct val="90000"/>
            </a:lnSpc>
            <a:spcBef>
              <a:spcPct val="0"/>
            </a:spcBef>
            <a:spcAft>
              <a:spcPct val="35000"/>
            </a:spcAft>
          </a:pPr>
          <a:r>
            <a:rPr lang="es-ES" sz="1400" kern="1200" dirty="0" smtClean="0"/>
            <a:t>Movilidad</a:t>
          </a:r>
          <a:endParaRPr lang="es-ES" sz="1400" kern="1200" dirty="0"/>
        </a:p>
      </dsp:txBody>
      <dsp:txXfrm>
        <a:off x="5502113" y="1536191"/>
        <a:ext cx="1047897" cy="1024128"/>
      </dsp:txXfrm>
    </dsp:sp>
    <dsp:sp modelId="{ADBD8107-E3E2-4E94-9A8D-BFF4BCCB2E55}">
      <dsp:nvSpPr>
        <dsp:cNvPr id="0" name=""/>
        <dsp:cNvSpPr/>
      </dsp:nvSpPr>
      <dsp:spPr>
        <a:xfrm>
          <a:off x="5898045" y="1152144"/>
          <a:ext cx="256032" cy="2560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E2FFEF-3858-483F-BC33-9A28497CAB86}">
      <dsp:nvSpPr>
        <dsp:cNvPr id="0" name=""/>
        <dsp:cNvSpPr/>
      </dsp:nvSpPr>
      <dsp:spPr>
        <a:xfrm>
          <a:off x="6602405" y="0"/>
          <a:ext cx="1047897" cy="10241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es-ES" sz="1400" kern="1200" dirty="0" smtClean="0"/>
            <a:t>Economía popular y solidaria</a:t>
          </a:r>
          <a:endParaRPr lang="es-ES" sz="1400" kern="1200" dirty="0"/>
        </a:p>
      </dsp:txBody>
      <dsp:txXfrm>
        <a:off x="6602405" y="0"/>
        <a:ext cx="1047897" cy="1024128"/>
      </dsp:txXfrm>
    </dsp:sp>
    <dsp:sp modelId="{F9020223-EA23-49CB-AF55-B304B421E49C}">
      <dsp:nvSpPr>
        <dsp:cNvPr id="0" name=""/>
        <dsp:cNvSpPr/>
      </dsp:nvSpPr>
      <dsp:spPr>
        <a:xfrm>
          <a:off x="6998337" y="1152144"/>
          <a:ext cx="256032" cy="2560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3307E-4AF5-4729-ABC0-A4F116DCE70A}">
      <dsp:nvSpPr>
        <dsp:cNvPr id="0" name=""/>
        <dsp:cNvSpPr/>
      </dsp:nvSpPr>
      <dsp:spPr>
        <a:xfrm>
          <a:off x="140715" y="0"/>
          <a:ext cx="4884928" cy="3053079"/>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C57476-95A2-43A8-9459-6751024B1F4D}">
      <dsp:nvSpPr>
        <dsp:cNvPr id="0" name=""/>
        <dsp:cNvSpPr/>
      </dsp:nvSpPr>
      <dsp:spPr>
        <a:xfrm>
          <a:off x="621881" y="2270270"/>
          <a:ext cx="112353" cy="1123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D19FAE-D197-474C-8495-24E8DA53E0E7}">
      <dsp:nvSpPr>
        <dsp:cNvPr id="0" name=""/>
        <dsp:cNvSpPr/>
      </dsp:nvSpPr>
      <dsp:spPr>
        <a:xfrm>
          <a:off x="560757" y="2326446"/>
          <a:ext cx="1069923" cy="7266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9534" tIns="0" rIns="0" bIns="0" numCol="1" spcCol="1270" anchor="t" anchorCtr="0">
          <a:noAutofit/>
        </a:bodyPr>
        <a:lstStyle/>
        <a:p>
          <a:pPr lvl="0" algn="l" defTabSz="577850">
            <a:lnSpc>
              <a:spcPct val="90000"/>
            </a:lnSpc>
            <a:spcBef>
              <a:spcPct val="0"/>
            </a:spcBef>
            <a:spcAft>
              <a:spcPct val="35000"/>
            </a:spcAft>
          </a:pPr>
          <a:r>
            <a:rPr lang="es-ES" sz="1300" b="1" kern="1200" dirty="0" smtClean="0">
              <a:solidFill>
                <a:schemeClr val="tx1"/>
              </a:solidFill>
            </a:rPr>
            <a:t>Lineamientos estratégicos (1.089)</a:t>
          </a:r>
          <a:endParaRPr lang="es-ES" sz="1300" b="1" kern="1200" dirty="0">
            <a:solidFill>
              <a:schemeClr val="tx1"/>
            </a:solidFill>
          </a:endParaRPr>
        </a:p>
      </dsp:txBody>
      <dsp:txXfrm>
        <a:off x="560757" y="2326446"/>
        <a:ext cx="1069923" cy="726633"/>
      </dsp:txXfrm>
    </dsp:sp>
    <dsp:sp modelId="{41FC042B-2387-40F5-80C2-3ACB02D115AE}">
      <dsp:nvSpPr>
        <dsp:cNvPr id="0" name=""/>
        <dsp:cNvSpPr/>
      </dsp:nvSpPr>
      <dsp:spPr>
        <a:xfrm>
          <a:off x="1415682" y="1560123"/>
          <a:ext cx="195397" cy="19539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96E828-D6FF-4EE3-AB0F-43E7D4125CFC}">
      <dsp:nvSpPr>
        <dsp:cNvPr id="0" name=""/>
        <dsp:cNvSpPr/>
      </dsp:nvSpPr>
      <dsp:spPr>
        <a:xfrm>
          <a:off x="1513380" y="1657822"/>
          <a:ext cx="1025834" cy="1395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537" tIns="0" rIns="0" bIns="0" numCol="1" spcCol="1270" anchor="t" anchorCtr="0">
          <a:noAutofit/>
        </a:bodyPr>
        <a:lstStyle/>
        <a:p>
          <a:pPr lvl="0" algn="l" defTabSz="622300">
            <a:lnSpc>
              <a:spcPct val="90000"/>
            </a:lnSpc>
            <a:spcBef>
              <a:spcPct val="0"/>
            </a:spcBef>
            <a:spcAft>
              <a:spcPct val="35000"/>
            </a:spcAft>
          </a:pPr>
          <a:r>
            <a:rPr lang="es-ES" sz="1400" b="1" kern="1200" dirty="0" smtClean="0">
              <a:solidFill>
                <a:schemeClr val="tx1"/>
              </a:solidFill>
            </a:rPr>
            <a:t>Políticas (111)</a:t>
          </a:r>
          <a:endParaRPr lang="es-ES" sz="1400" b="1" kern="1200" dirty="0">
            <a:solidFill>
              <a:schemeClr val="tx1"/>
            </a:solidFill>
          </a:endParaRPr>
        </a:p>
      </dsp:txBody>
      <dsp:txXfrm>
        <a:off x="1513380" y="1657822"/>
        <a:ext cx="1025834" cy="1395257"/>
      </dsp:txXfrm>
    </dsp:sp>
    <dsp:sp modelId="{7AD48F9C-C093-4A61-83B2-D16A33C66131}">
      <dsp:nvSpPr>
        <dsp:cNvPr id="0" name=""/>
        <dsp:cNvSpPr/>
      </dsp:nvSpPr>
      <dsp:spPr>
        <a:xfrm>
          <a:off x="2429304" y="1036825"/>
          <a:ext cx="258901" cy="25890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95422C-EB17-4F07-AD49-93BD00BCB5FA}">
      <dsp:nvSpPr>
        <dsp:cNvPr id="0" name=""/>
        <dsp:cNvSpPr/>
      </dsp:nvSpPr>
      <dsp:spPr>
        <a:xfrm>
          <a:off x="2558755" y="1166276"/>
          <a:ext cx="1025834" cy="1886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86" tIns="0" rIns="0" bIns="0" numCol="1" spcCol="1270" anchor="t" anchorCtr="0">
          <a:noAutofit/>
        </a:bodyPr>
        <a:lstStyle/>
        <a:p>
          <a:pPr lvl="0" algn="l" defTabSz="711200">
            <a:lnSpc>
              <a:spcPct val="90000"/>
            </a:lnSpc>
            <a:spcBef>
              <a:spcPct val="0"/>
            </a:spcBef>
            <a:spcAft>
              <a:spcPct val="35000"/>
            </a:spcAft>
          </a:pPr>
          <a:r>
            <a:rPr lang="es-ES" sz="1600" b="1" kern="1200" dirty="0" smtClean="0">
              <a:solidFill>
                <a:schemeClr val="tx1"/>
              </a:solidFill>
            </a:rPr>
            <a:t>Metas (83) </a:t>
          </a:r>
          <a:endParaRPr lang="es-ES" sz="1600" b="1" kern="1200" dirty="0">
            <a:solidFill>
              <a:schemeClr val="tx1"/>
            </a:solidFill>
          </a:endParaRPr>
        </a:p>
      </dsp:txBody>
      <dsp:txXfrm>
        <a:off x="2558755" y="1166276"/>
        <a:ext cx="1025834" cy="1886803"/>
      </dsp:txXfrm>
    </dsp:sp>
    <dsp:sp modelId="{C7A914FA-F890-4B1B-BD66-1F3BA2EA928D}">
      <dsp:nvSpPr>
        <dsp:cNvPr id="0" name=""/>
        <dsp:cNvSpPr/>
      </dsp:nvSpPr>
      <dsp:spPr>
        <a:xfrm>
          <a:off x="3533298" y="690606"/>
          <a:ext cx="346829" cy="34682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5D4D71-56FA-4E83-8D18-124FB05430D2}">
      <dsp:nvSpPr>
        <dsp:cNvPr id="0" name=""/>
        <dsp:cNvSpPr/>
      </dsp:nvSpPr>
      <dsp:spPr>
        <a:xfrm>
          <a:off x="3706713" y="864021"/>
          <a:ext cx="1025834" cy="21890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3778" tIns="0" rIns="0" bIns="0" numCol="1" spcCol="1270" anchor="t" anchorCtr="0">
          <a:noAutofit/>
        </a:bodyPr>
        <a:lstStyle/>
        <a:p>
          <a:pPr lvl="0" algn="l" defTabSz="711200">
            <a:lnSpc>
              <a:spcPct val="90000"/>
            </a:lnSpc>
            <a:spcBef>
              <a:spcPct val="0"/>
            </a:spcBef>
            <a:spcAft>
              <a:spcPct val="35000"/>
            </a:spcAft>
          </a:pPr>
          <a:r>
            <a:rPr lang="es-ES" sz="1600" b="1" kern="1200" dirty="0" smtClean="0">
              <a:solidFill>
                <a:schemeClr val="tx1"/>
              </a:solidFill>
            </a:rPr>
            <a:t>Objetivos (12)</a:t>
          </a:r>
          <a:endParaRPr lang="es-ES" sz="1600" b="1" kern="1200" dirty="0">
            <a:solidFill>
              <a:schemeClr val="tx1"/>
            </a:solidFill>
          </a:endParaRPr>
        </a:p>
      </dsp:txBody>
      <dsp:txXfrm>
        <a:off x="3706713" y="864021"/>
        <a:ext cx="1025834" cy="21890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BA1783-1562-4402-86DD-B0645F0C747E}">
      <dsp:nvSpPr>
        <dsp:cNvPr id="0" name=""/>
        <dsp:cNvSpPr/>
      </dsp:nvSpPr>
      <dsp:spPr>
        <a:xfrm>
          <a:off x="0" y="5079"/>
          <a:ext cx="3322320" cy="4053840"/>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t" anchorCtr="0">
          <a:noAutofit/>
        </a:bodyPr>
        <a:lstStyle/>
        <a:p>
          <a:pPr lvl="0" algn="ctr" defTabSz="889000">
            <a:lnSpc>
              <a:spcPct val="90000"/>
            </a:lnSpc>
            <a:spcBef>
              <a:spcPct val="0"/>
            </a:spcBef>
            <a:spcAft>
              <a:spcPct val="35000"/>
            </a:spcAft>
          </a:pPr>
          <a:r>
            <a:rPr lang="es-ES_tradnl" sz="2000" kern="1200" dirty="0" smtClean="0"/>
            <a:t>En el tema de Salud se pretende:</a:t>
          </a:r>
          <a:endParaRPr lang="es-ES" sz="2000" kern="1200" dirty="0"/>
        </a:p>
        <a:p>
          <a:pPr marL="114300" lvl="1" indent="-114300" algn="just" defTabSz="622300">
            <a:lnSpc>
              <a:spcPct val="90000"/>
            </a:lnSpc>
            <a:spcBef>
              <a:spcPct val="0"/>
            </a:spcBef>
            <a:spcAft>
              <a:spcPct val="15000"/>
            </a:spcAft>
            <a:buChar char="••"/>
          </a:pPr>
          <a:r>
            <a:rPr lang="es-ES" sz="1400" kern="1200" dirty="0" smtClean="0"/>
            <a:t>Reducir la razón de mortalidad materna en 29,0%;</a:t>
          </a:r>
          <a:endParaRPr lang="es-ES" sz="1400" kern="1200" dirty="0"/>
        </a:p>
        <a:p>
          <a:pPr marL="114300" lvl="1" indent="-114300" algn="just" defTabSz="622300">
            <a:lnSpc>
              <a:spcPct val="90000"/>
            </a:lnSpc>
            <a:spcBef>
              <a:spcPct val="0"/>
            </a:spcBef>
            <a:spcAft>
              <a:spcPct val="15000"/>
            </a:spcAft>
            <a:buChar char="••"/>
          </a:pPr>
          <a:r>
            <a:rPr lang="es-ES" sz="1400" kern="1200" dirty="0" smtClean="0"/>
            <a:t>Erradicar la desnutrición crónica en niños/as menores de 2 años;</a:t>
          </a:r>
          <a:endParaRPr lang="es-ES" sz="1400" kern="1200" dirty="0"/>
        </a:p>
        <a:p>
          <a:pPr marL="114300" lvl="1" indent="-114300" algn="just" defTabSz="622300">
            <a:lnSpc>
              <a:spcPct val="90000"/>
            </a:lnSpc>
            <a:spcBef>
              <a:spcPct val="0"/>
            </a:spcBef>
            <a:spcAft>
              <a:spcPct val="15000"/>
            </a:spcAft>
            <a:buChar char="••"/>
          </a:pPr>
          <a:r>
            <a:rPr lang="es-ES" sz="1400" kern="1200" dirty="0" smtClean="0"/>
            <a:t>Revertir la tendencia de la incidencia de obesidad y sobrepeso en niños/as de 5 a 11 años y alcanzar el 26,0%;</a:t>
          </a:r>
          <a:endParaRPr lang="es-ES" sz="1400" kern="1200" dirty="0"/>
        </a:p>
        <a:p>
          <a:pPr marL="114300" lvl="1" indent="-114300" algn="just" defTabSz="622300">
            <a:lnSpc>
              <a:spcPct val="90000"/>
            </a:lnSpc>
            <a:spcBef>
              <a:spcPct val="0"/>
            </a:spcBef>
            <a:spcAft>
              <a:spcPct val="15000"/>
            </a:spcAft>
            <a:buChar char="••"/>
          </a:pPr>
          <a:r>
            <a:rPr lang="es-ES" sz="1400" kern="1200" dirty="0" smtClean="0"/>
            <a:t>Aumentar al 64,0% la prevalencia de lactancia materna exclusiva en los primeros 6 meses de vida; </a:t>
          </a:r>
          <a:endParaRPr lang="es-ES" sz="1400" kern="1200" dirty="0"/>
        </a:p>
        <a:p>
          <a:pPr marL="114300" lvl="1" indent="-114300" algn="just" defTabSz="622300">
            <a:lnSpc>
              <a:spcPct val="90000"/>
            </a:lnSpc>
            <a:spcBef>
              <a:spcPct val="0"/>
            </a:spcBef>
            <a:spcAft>
              <a:spcPct val="15000"/>
            </a:spcAft>
            <a:buChar char="••"/>
          </a:pPr>
          <a:r>
            <a:rPr lang="es-ES" sz="1400" kern="1200" dirty="0" smtClean="0"/>
            <a:t>Reducir el porcentaje de hogares que viven en hacinamiento al 7,0% a nivel nacional y rural al 8,0%;</a:t>
          </a:r>
          <a:endParaRPr lang="es-ES" sz="1400" kern="1200" dirty="0"/>
        </a:p>
        <a:p>
          <a:pPr marL="114300" lvl="1" indent="-114300" algn="just" defTabSz="622300">
            <a:lnSpc>
              <a:spcPct val="90000"/>
            </a:lnSpc>
            <a:spcBef>
              <a:spcPct val="0"/>
            </a:spcBef>
            <a:spcAft>
              <a:spcPct val="15000"/>
            </a:spcAft>
            <a:buChar char="••"/>
          </a:pPr>
          <a:r>
            <a:rPr lang="es-ES" sz="1400" kern="1200" dirty="0" smtClean="0"/>
            <a:t>Alcanzar el 95,0% de viviendas con acceso a red pública de agua; otros </a:t>
          </a:r>
        </a:p>
      </dsp:txBody>
      <dsp:txXfrm>
        <a:off x="97307" y="102386"/>
        <a:ext cx="3127706" cy="3859226"/>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5EE35C0-89AC-466F-9CCB-EF5026FE30DA}" type="datetimeFigureOut">
              <a:rPr lang="es-ES" smtClean="0"/>
              <a:pPr/>
              <a:t>24/07/2014</a:t>
            </a:fld>
            <a:endParaRPr lang="es-ES"/>
          </a:p>
        </p:txBody>
      </p:sp>
      <p:sp>
        <p:nvSpPr>
          <p:cNvPr id="4" name="3 Marcador de pie de página"/>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4A013CFC-5892-4658-AA74-92236CC98FA9}" type="slidenum">
              <a:rPr lang="es-ES" smtClean="0"/>
              <a:pPr/>
              <a:t>‹Nº›</a:t>
            </a:fld>
            <a:endParaRPr lang="es-ES"/>
          </a:p>
        </p:txBody>
      </p:sp>
    </p:spTree>
    <p:extLst>
      <p:ext uri="{BB962C8B-B14F-4D97-AF65-F5344CB8AC3E}">
        <p14:creationId xmlns:p14="http://schemas.microsoft.com/office/powerpoint/2010/main" val="40273609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pPr>
              <a:defRPr/>
            </a:pPr>
            <a:fld id="{A1743F84-03FF-4A93-A4C6-A55FD960D706}" type="datetimeFigureOut">
              <a:rPr lang="es-ES"/>
              <a:pPr>
                <a:defRPr/>
              </a:pPr>
              <a:t>24/07/2014</a:t>
            </a:fld>
            <a:endParaRPr lang="es-ES"/>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pPr>
              <a:defRPr/>
            </a:pPr>
            <a:endParaRPr lang="es-ES"/>
          </a:p>
        </p:txBody>
      </p:sp>
      <p:sp>
        <p:nvSpPr>
          <p:cNvPr id="7" name="6 Marcador de número de diapositiva"/>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pPr>
              <a:defRPr/>
            </a:pPr>
            <a:fld id="{F1B99DAE-4B9D-4230-96ED-6548DD77C95E}" type="slidenum">
              <a:rPr lang="es-ES"/>
              <a:pPr>
                <a:defRPr/>
              </a:pPr>
              <a:t>‹Nº›</a:t>
            </a:fld>
            <a:endParaRPr lang="es-ES"/>
          </a:p>
        </p:txBody>
      </p:sp>
    </p:spTree>
    <p:extLst>
      <p:ext uri="{BB962C8B-B14F-4D97-AF65-F5344CB8AC3E}">
        <p14:creationId xmlns:p14="http://schemas.microsoft.com/office/powerpoint/2010/main" val="8305383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 name="2 Marcador de notas"/>
          <p:cNvSpPr>
            <a:spLocks noGrp="1"/>
          </p:cNvSpPr>
          <p:nvPr>
            <p:ph type="body" idx="1"/>
          </p:nvPr>
        </p:nvSpPr>
        <p:spPr/>
        <p:txBody>
          <a:bodyPr>
            <a:normAutofit fontScale="92500"/>
          </a:bodyPr>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s-ES" b="1" dirty="0" smtClean="0"/>
              <a:t>Título I Elementos Constitutivos del Estado – Capítulo Primero </a:t>
            </a:r>
            <a:r>
              <a:rPr lang="es-ES" b="1" i="1" dirty="0" smtClean="0"/>
              <a:t>“Principios Fundamentales”</a:t>
            </a:r>
            <a:r>
              <a:rPr lang="es-ES" dirty="0" smtClean="0"/>
              <a:t> </a:t>
            </a:r>
            <a:endParaRPr lang="es-ES_tradnl"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s-ES_tradnl" dirty="0" smtClean="0"/>
              <a:t>En el </a:t>
            </a:r>
            <a:r>
              <a:rPr lang="es-ES_tradnl" b="1" i="1" dirty="0" smtClean="0"/>
              <a:t>Art. 3</a:t>
            </a:r>
            <a:r>
              <a:rPr lang="es-ES_tradnl" dirty="0" smtClean="0"/>
              <a:t>, numeral 1, es deber primordial del Estado el “</a:t>
            </a:r>
            <a:r>
              <a:rPr lang="es-ES" dirty="0" smtClean="0"/>
              <a:t>garantizar sin discriminación alguna el efectivo goce de los derechos establecidos en la Constitución y en los instrumentos internacionales, en particular la educación, </a:t>
            </a:r>
            <a:r>
              <a:rPr lang="es-ES" b="1" i="1" dirty="0" smtClean="0"/>
              <a:t>la salud</a:t>
            </a:r>
            <a:r>
              <a:rPr lang="es-ES" dirty="0" smtClean="0"/>
              <a:t>, la alimentación, la seguridad social y el agua para sus habitantes”.</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s-ES" b="1" dirty="0" smtClean="0"/>
              <a:t>Título II Derechos – Capítulo Segundo </a:t>
            </a:r>
            <a:r>
              <a:rPr lang="es-ES" b="1" i="1" dirty="0" smtClean="0"/>
              <a:t>“Derechos del Buen Vivir” - </a:t>
            </a:r>
            <a:r>
              <a:rPr lang="es-ES" b="1" dirty="0" smtClean="0"/>
              <a:t>Sección séptima – Salud</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s-ES" dirty="0" smtClean="0"/>
              <a:t>En su </a:t>
            </a:r>
            <a:r>
              <a:rPr lang="es-ES" b="1" i="1" dirty="0" smtClean="0"/>
              <a:t>Art. 32,</a:t>
            </a:r>
            <a:r>
              <a:rPr lang="es-ES" dirty="0" smtClean="0"/>
              <a:t> la salud es un derecho que garantiza el Estado, cuya realización se vincula al ejercicio de otros derechos, entre ellos el derecho al agua, la alimentación, la educación, la cultura física, el trabajo, la seguridad social, los ambientes sanos y otros que sustentan el buen vivir. El Estado garantizará este derecho mediante políticas económicas, sociales, culturales, educativas y ambientales; y el acceso permanente, oportuno y sin exclusión a programas, acciones y servicios de promoción y atención integral de salud, salud sexual y salud reproductiva. </a:t>
            </a:r>
            <a:r>
              <a:rPr lang="es-ES" b="1" i="1" dirty="0" smtClean="0"/>
              <a:t>La prestación de los servicios de salud se regirá por los principios de equidad, universalidad, solidaridad, interculturalidad, calidad, eficiencia, eficacia, precaución y bioética, con enfoque de género y generacional.</a:t>
            </a:r>
            <a:endParaRPr lang="es-ES_tradnl" dirty="0" smtClean="0"/>
          </a:p>
          <a:p>
            <a:pPr>
              <a:defRPr/>
            </a:pPr>
            <a:endParaRPr lang="es-ES" dirty="0"/>
          </a:p>
        </p:txBody>
      </p:sp>
      <p:sp>
        <p:nvSpPr>
          <p:cNvPr id="2253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3AFF15E-9FE7-48C8-B370-5E61DAF62F47}" type="slidenum">
              <a:rPr lang="es-ES" smtClean="0"/>
              <a:pPr/>
              <a:t>3</a:t>
            </a:fld>
            <a:endParaRPr lang="es-E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_tradnl" sz="1200" dirty="0" smtClean="0"/>
              <a:t>¿Cuáles son las recomendaciones de EUROsociAL para América Latina en  la construcción de un Sistema de Monitoreo?</a:t>
            </a:r>
            <a:endParaRPr lang="es-ES" dirty="0"/>
          </a:p>
        </p:txBody>
      </p:sp>
      <p:sp>
        <p:nvSpPr>
          <p:cNvPr id="4" name="3 Marcador de número de diapositiva"/>
          <p:cNvSpPr>
            <a:spLocks noGrp="1"/>
          </p:cNvSpPr>
          <p:nvPr>
            <p:ph type="sldNum" sz="quarter" idx="10"/>
          </p:nvPr>
        </p:nvSpPr>
        <p:spPr/>
        <p:txBody>
          <a:bodyPr/>
          <a:lstStyle/>
          <a:p>
            <a:pPr>
              <a:defRPr/>
            </a:pPr>
            <a:fld id="{F1B99DAE-4B9D-4230-96ED-6548DD77C95E}" type="slidenum">
              <a:rPr lang="es-ES" smtClean="0"/>
              <a:pPr>
                <a:defRPr/>
              </a:pPr>
              <a:t>16</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3555" name="2 Marcador de notas"/>
          <p:cNvSpPr>
            <a:spLocks noGrp="1"/>
          </p:cNvSpPr>
          <p:nvPr>
            <p:ph type="body" idx="1"/>
          </p:nvPr>
        </p:nvSpPr>
        <p:spPr bwMode="auto">
          <a:noFill/>
        </p:spPr>
        <p:txBody>
          <a:bodyPr wrap="square" numCol="1" anchor="t" anchorCtr="0" compatLnSpc="1">
            <a:prstTxWarp prst="textNoShape">
              <a:avLst/>
            </a:prstTxWarp>
          </a:bodyPr>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b="1" dirty="0" smtClean="0"/>
              <a:t>Capítulo I – “Del Derecho a la salud y su protección”</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t>En el </a:t>
            </a:r>
            <a:r>
              <a:rPr lang="es-ES" b="1" i="1" dirty="0" smtClean="0"/>
              <a:t>Art. 1</a:t>
            </a:r>
            <a:r>
              <a:rPr lang="es-ES" b="1" dirty="0" smtClean="0"/>
              <a:t>,</a:t>
            </a:r>
            <a:r>
              <a:rPr lang="es-ES" dirty="0" smtClean="0"/>
              <a:t> “esta Ley tiene como finalidad regular las acciones que permitan efectivizar el derecho universal a la salud consagrado en la Constitución Política de la República y la ley. Se rige por los principios de equidad, integralidad, solidaridad, universalidad, irrenunciabilidad, indivisibilidad, participación, pluralidad, calidad y eficiencia; con enfoque de derechos, intercultural, de género, generacional y bioético”.</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b="1" i="1" dirty="0" smtClean="0"/>
              <a:t>Art. 3,</a:t>
            </a:r>
            <a:r>
              <a:rPr lang="es-ES" dirty="0" smtClean="0"/>
              <a:t> la salud es el completo estado de bienestar físico, mental y social y no solamente la ausencia de afecciones o enfermedades. Es un derecho humano inalienable, indivisible,  irrenunciable e intransigible, cuya protección y garantía es responsabilidad primordial del Estado: y, el resultado de un proceso colectivo de interacción donde Estado, sociedad, familia e individuos convergen para la construcción de ambientes, entornos y estilos de vida saludables.</a:t>
            </a:r>
            <a:endParaRPr lang="es-ES_tradnl" dirty="0" smtClean="0"/>
          </a:p>
        </p:txBody>
      </p:sp>
      <p:sp>
        <p:nvSpPr>
          <p:cNvPr id="2355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4C59B4E-BE29-4156-91C7-EF954B1A5722}" type="slidenum">
              <a:rPr lang="es-ES" smtClean="0"/>
              <a:pPr/>
              <a:t>4</a:t>
            </a:fld>
            <a:endParaRPr lang="es-E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5603" name="2 Marcador de notas"/>
          <p:cNvSpPr>
            <a:spLocks noGrp="1"/>
          </p:cNvSpPr>
          <p:nvPr>
            <p:ph type="body" idx="1"/>
          </p:nvPr>
        </p:nvSpPr>
        <p:spPr bwMode="auto">
          <a:noFill/>
        </p:spPr>
        <p:txBody>
          <a:bodyPr wrap="square" numCol="1" anchor="t" anchorCtr="0" compatLnSpc="1">
            <a:prstTxWarp prst="textNoShape">
              <a:avLst/>
            </a:prstTxWarp>
          </a:bodyPr>
          <a:lstStyle/>
          <a:p>
            <a:endParaRPr lang="es-ES" smtClean="0"/>
          </a:p>
        </p:txBody>
      </p:sp>
      <p:sp>
        <p:nvSpPr>
          <p:cNvPr id="2560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E8CD08-4C89-4785-AC06-B2C572CC5FD9}" type="slidenum">
              <a:rPr lang="es-ES" smtClean="0"/>
              <a:pPr/>
              <a:t>5</a:t>
            </a:fld>
            <a:endParaRPr lang="es-E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5603" name="2 Marcador de notas"/>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s-ES" b="1" dirty="0" smtClean="0"/>
              <a:t>Objetivo 3:  Mejorar la calidad de vida de la población:</a:t>
            </a:r>
            <a:r>
              <a:rPr lang="es-ES" dirty="0" smtClean="0"/>
              <a:t> la vida digna requiere acceso universal y permanente a bienes superiores, así como la promoción del ambiente adecuado para alcanzar las metas personales y colectivas. La calidad de vida empieza por el ejercicio pleno de los derechos del Buen Vivir: agua, alimentación, salud, educación y vivienda, como prerrequisito para lograr las condiciones y el fortalecimiento de capacidades y potencialidades individuales y sociales.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s-E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s-ES" dirty="0" smtClean="0"/>
              <a:t>Entre los derechos para mejorar la calidad de vida se incluyen el acceso al agua y a la alimentación (art. 12), a vivir en un ambiente sano (art. 14), a un hábitat seguro y saludable, a una vivienda digna con independencia de la situación social y económica (art. 30), al ejercicio del derecho a la ciudad (art. 31) y a la </a:t>
            </a:r>
            <a:r>
              <a:rPr lang="es-ES" b="1" i="1" dirty="0" smtClean="0"/>
              <a:t>salud</a:t>
            </a:r>
            <a:r>
              <a:rPr lang="es-ES" dirty="0" smtClean="0"/>
              <a:t> (art. 32). La calidad de vida se enmarca en el régimen del Buen Vivir, establecido en la Constitución, dentro del </a:t>
            </a:r>
            <a:r>
              <a:rPr lang="es-ES" i="1" dirty="0" smtClean="0"/>
              <a:t>Sistema Nacional de Inclusión y Equidad Social </a:t>
            </a:r>
            <a:r>
              <a:rPr lang="es-ES" dirty="0" smtClean="0"/>
              <a:t>(art. 340), para la garantía de servicios sociales de calidad en los ámbitos de </a:t>
            </a:r>
            <a:r>
              <a:rPr lang="es-ES" b="1" i="1" dirty="0" smtClean="0"/>
              <a:t>salud</a:t>
            </a:r>
            <a:r>
              <a:rPr lang="es-ES" dirty="0" smtClean="0"/>
              <a:t>, cultura física y tiempo libre, hábitat y vivienda, transporte y gestión de riesgos. </a:t>
            </a:r>
          </a:p>
        </p:txBody>
      </p:sp>
      <p:sp>
        <p:nvSpPr>
          <p:cNvPr id="2560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E8CD08-4C89-4785-AC06-B2C572CC5FD9}" type="slidenum">
              <a:rPr lang="es-ES" smtClean="0"/>
              <a:pPr/>
              <a:t>6</a:t>
            </a:fld>
            <a:endParaRPr lang="es-E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 name="2 Marcador de notas"/>
          <p:cNvSpPr>
            <a:spLocks noGrp="1"/>
          </p:cNvSpPr>
          <p:nvPr>
            <p:ph type="body" idx="1"/>
          </p:nvPr>
        </p:nvSpPr>
        <p:spPr/>
        <p:txBody>
          <a:bodyPr>
            <a:normAutofit fontScale="4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Esta Agenda cuyo énfasis está en los ámbitos de su responsabilidad con el país -con las políticas, estrategias y programas en </a:t>
            </a:r>
            <a:r>
              <a:rPr lang="es-ES" b="1" i="1" dirty="0" smtClean="0"/>
              <a:t>salud</a:t>
            </a:r>
            <a:r>
              <a:rPr lang="es-ES" dirty="0" smtClean="0"/>
              <a:t>, educación, hábitat, seguridad social,  inclusión social, movilidad y economía popular y solidaria- nos plantea también el sueño y el reto de hacer mayores esfuerzos para conseguir la excelencia en la calidad de los servicios públicos del sector, el lograr una inversión social eficiente y efectiva en beneficio de todas y todos.</a:t>
            </a: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t>Proyectos Emblemáticos: Acción Nutrición; Coordinación Intersectorial para el Buen Vivir Rural; Estrategia Nacional de Planificación Familiar y Prevención del Embarazo Adolescente;  Desarrollo Infantil Integral; Reducción del Consumo Nocivo de Alcohol y Otras Adicciones.</a:t>
            </a:r>
          </a:p>
          <a:p>
            <a:pPr eaLnBrk="1" fontAlgn="auto" hangingPunct="1">
              <a:spcBef>
                <a:spcPts val="0"/>
              </a:spcBef>
              <a:spcAft>
                <a:spcPts val="0"/>
              </a:spcAft>
              <a:defRPr/>
            </a:pPr>
            <a:endParaRPr lang="es-ES" dirty="0" smtClean="0"/>
          </a:p>
          <a:p>
            <a:pPr eaLnBrk="1" fontAlgn="auto" hangingPunct="1">
              <a:spcBef>
                <a:spcPts val="0"/>
              </a:spcBef>
              <a:spcAft>
                <a:spcPts val="0"/>
              </a:spcAft>
              <a:defRPr/>
            </a:pPr>
            <a:r>
              <a:rPr lang="es-ES" dirty="0" smtClean="0"/>
              <a:t>El esfuerzo institucional, es decir, un empeño colectivamente asumido y ejercido a través de las entidades que conforman el </a:t>
            </a:r>
            <a:r>
              <a:rPr lang="es-ES" b="1" dirty="0" smtClean="0">
                <a:solidFill>
                  <a:srgbClr val="FF0000"/>
                </a:solidFill>
              </a:rPr>
              <a:t>Consejo Sectorial de Desarrollo Social (CSDS)</a:t>
            </a:r>
            <a:r>
              <a:rPr lang="es-ES" dirty="0" smtClean="0"/>
              <a:t>, presidido por el Ministerio de Coordinación de Desarrollo Social (MCDS): Ministerio de Salud, Secretaría Nacional del Migrante, Ministerio de Desarrollo Urbano</a:t>
            </a:r>
          </a:p>
          <a:p>
            <a:pPr eaLnBrk="1" fontAlgn="auto" hangingPunct="1">
              <a:spcBef>
                <a:spcPts val="0"/>
              </a:spcBef>
              <a:spcAft>
                <a:spcPts val="0"/>
              </a:spcAft>
              <a:defRPr/>
            </a:pPr>
            <a:r>
              <a:rPr lang="es-ES" dirty="0" smtClean="0"/>
              <a:t>y Vivienda, Programa Nacional de </a:t>
            </a:r>
            <a:r>
              <a:rPr lang="es-ES" dirty="0" err="1" smtClean="0"/>
              <a:t>Microfinanzas</a:t>
            </a:r>
            <a:r>
              <a:rPr lang="es-ES" dirty="0" smtClean="0"/>
              <a:t>, Instituto de Economía Popular y Solidaria, Ministerio de Inclusión Económica y Social (miembros plenos); Vicepresidencia de la República (en el ámbito de discapacidades), Ministerio de Agricultura,  Ganadería, Acuacultura y Pesca (desarrollo rural), Ministerio de Relaciones Laborales, Ministerio del Deporte, Ministerio de Educación, Servicio Ecuatoriano de Capacitación Profesional (SECAP), Instituto Ecuatoriano de Crédito Educativo y Becas (IECE), Secretaría Nacional de Educación Superior, Ciencia Tecnología e Innovación</a:t>
            </a:r>
          </a:p>
          <a:p>
            <a:pPr eaLnBrk="1" fontAlgn="auto" hangingPunct="1">
              <a:spcBef>
                <a:spcPts val="0"/>
              </a:spcBef>
              <a:spcAft>
                <a:spcPts val="0"/>
              </a:spcAft>
              <a:defRPr/>
            </a:pPr>
            <a:r>
              <a:rPr lang="es-ES" dirty="0" smtClean="0"/>
              <a:t>(SENESCYT), Secretaría Técnica de Capacitación y Formación Profesional, Instituto Ecuatoriano de la Propiedad Intelectual (IEPI), Secretaría Técnica del Plan Ecuador (miembros asociados); e, Instituto Ecuatoriano de Seguridad Social (IESS), Instituto de Seguridad Social de las Fuerzas Armadas del Ecuador (ISSFA) e  Instituto de Seguridad Social de la Policía (ISSPOL) (miembros invitados).</a:t>
            </a:r>
          </a:p>
        </p:txBody>
      </p:sp>
      <p:sp>
        <p:nvSpPr>
          <p:cNvPr id="2662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2FA5481-B94F-491F-9405-52E8221D43BF}" type="slidenum">
              <a:rPr lang="es-ES" smtClean="0"/>
              <a:pPr/>
              <a:t>7</a:t>
            </a:fld>
            <a:endParaRPr lang="es-E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 name="2 Marcador de notas"/>
          <p:cNvSpPr>
            <a:spLocks noGrp="1"/>
          </p:cNvSpPr>
          <p:nvPr>
            <p:ph type="body" idx="1"/>
          </p:nvPr>
        </p:nvSpPr>
        <p:spPr/>
        <p:txBody>
          <a:bodyPr>
            <a:normAutofit fontScale="4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Es</a:t>
            </a:r>
            <a:r>
              <a:rPr lang="es-ES" baseline="0" dirty="0" smtClean="0"/>
              <a:t> el conjunto de estrategias, normas, procedimientos, herramientas y recursos que al complementarse, organiza el Sistema Nacional de Salud para responder a las necesidades de salud de las personas, las familias y la comunidad -el entorno-, permitiendo la integralidad en los niveles de atención en la red de salud.</a:t>
            </a:r>
          </a:p>
          <a:p>
            <a:pPr marL="0" marR="0" indent="0" algn="l" defTabSz="914400" rtl="0" eaLnBrk="1" fontAlgn="auto" latinLnBrk="0" hangingPunct="1">
              <a:lnSpc>
                <a:spcPct val="100000"/>
              </a:lnSpc>
              <a:spcBef>
                <a:spcPts val="0"/>
              </a:spcBef>
              <a:spcAft>
                <a:spcPts val="0"/>
              </a:spcAft>
              <a:buClrTx/>
              <a:buSzTx/>
              <a:buFontTx/>
              <a:buNone/>
              <a:tabLst/>
              <a:defRPr/>
            </a:pPr>
            <a:endParaRPr lang="es-E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s-ES" baseline="0" dirty="0" smtClean="0"/>
              <a:t>Por tanto el MAIS-FCI define como van interactuar los actores de los sectores público y privado, los miembros de la red de servicios de salud y la comunidad para llevar a cabo acciones conjuntas que permitan dar soluciones integrales a las necesidad o problemas de salud de la comunidad contribuyendo de esta manera a mejorar su </a:t>
            </a:r>
            <a:r>
              <a:rPr lang="es-ES" baseline="0" dirty="0" err="1" smtClean="0"/>
              <a:t>calida</a:t>
            </a:r>
            <a:r>
              <a:rPr lang="es-ES" baseline="0" dirty="0" smtClean="0"/>
              <a:t> de vida.</a:t>
            </a:r>
            <a:endParaRPr lang="es-ES" dirty="0" smtClean="0"/>
          </a:p>
        </p:txBody>
      </p:sp>
      <p:sp>
        <p:nvSpPr>
          <p:cNvPr id="2662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2FA5481-B94F-491F-9405-52E8221D43BF}" type="slidenum">
              <a:rPr lang="es-ES" smtClean="0"/>
              <a:pPr/>
              <a:t>8</a:t>
            </a:fld>
            <a:endParaRPr lang="es-E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sz="1200" b="0" i="0" kern="1200" dirty="0" smtClean="0">
                <a:solidFill>
                  <a:schemeClr val="tx1"/>
                </a:solidFill>
                <a:latin typeface="+mn-lt"/>
                <a:ea typeface="+mn-ea"/>
                <a:cs typeface="+mn-cs"/>
              </a:rPr>
              <a:t>Registro Diario Automatizado de Consultas y Atenciones Ambulatorias</a:t>
            </a:r>
          </a:p>
          <a:p>
            <a:endParaRPr lang="es-ES" sz="1200" b="0" i="0" kern="1200" dirty="0" smtClean="0">
              <a:solidFill>
                <a:schemeClr val="tx1"/>
              </a:solidFill>
              <a:latin typeface="+mn-lt"/>
              <a:ea typeface="+mn-ea"/>
              <a:cs typeface="+mn-cs"/>
            </a:endParaRPr>
          </a:p>
          <a:p>
            <a:r>
              <a:rPr lang="es-ES" sz="1200" b="0" i="0" kern="1200" dirty="0" smtClean="0">
                <a:solidFill>
                  <a:schemeClr val="tx1"/>
                </a:solidFill>
                <a:latin typeface="+mn-lt"/>
                <a:ea typeface="+mn-ea"/>
                <a:cs typeface="+mn-cs"/>
              </a:rPr>
              <a:t>(R.O. No. 871; 15-I-2013)</a:t>
            </a:r>
          </a:p>
          <a:p>
            <a:r>
              <a:rPr lang="es-ES" sz="1200" b="0" i="0" kern="1200" dirty="0" smtClean="0">
                <a:solidFill>
                  <a:schemeClr val="tx1"/>
                </a:solidFill>
                <a:latin typeface="+mn-lt"/>
                <a:ea typeface="+mn-ea"/>
                <a:cs typeface="+mn-cs"/>
              </a:rPr>
              <a:t>Acuerdo No. 00002686 del Ministerio de Salud Pública.  Se dispone a los/as coordinadores/as zonales a nivel nacional, determinen el número de establecimientos farmacéuticos que estarán bajo la responsabilidad técnica de un mismo profesional químico o bioquímico farmacéutico.</a:t>
            </a:r>
          </a:p>
          <a:p>
            <a:r>
              <a:rPr lang="es-ES" sz="1200" b="0" i="0" kern="1200" dirty="0" smtClean="0">
                <a:solidFill>
                  <a:schemeClr val="tx1"/>
                </a:solidFill>
                <a:latin typeface="+mn-lt"/>
                <a:ea typeface="+mn-ea"/>
                <a:cs typeface="+mn-cs"/>
              </a:rPr>
              <a:t>Acuerdo No. 00002687 del Ministerio de Salud Pública.  Se aprueba y autoriza la publicación del Formulario MSP/DNISCG/IA 504-512-2012 “Registro Diario Automatizado de Consultas y Atenciones Ambulatorias – RDACCA”</a:t>
            </a:r>
          </a:p>
          <a:p>
            <a:endParaRPr lang="es-ES" dirty="0"/>
          </a:p>
        </p:txBody>
      </p:sp>
      <p:sp>
        <p:nvSpPr>
          <p:cNvPr id="4" name="3 Marcador de número de diapositiva"/>
          <p:cNvSpPr>
            <a:spLocks noGrp="1"/>
          </p:cNvSpPr>
          <p:nvPr>
            <p:ph type="sldNum" sz="quarter" idx="10"/>
          </p:nvPr>
        </p:nvSpPr>
        <p:spPr/>
        <p:txBody>
          <a:bodyPr/>
          <a:lstStyle/>
          <a:p>
            <a:pPr>
              <a:defRPr/>
            </a:pPr>
            <a:fld id="{F1B99DAE-4B9D-4230-96ED-6548DD77C95E}" type="slidenum">
              <a:rPr lang="es-ES" smtClean="0"/>
              <a:pPr>
                <a:defRPr/>
              </a:pPr>
              <a:t>9</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7651" name="2 Marcador de notas"/>
          <p:cNvSpPr>
            <a:spLocks noGrp="1"/>
          </p:cNvSpPr>
          <p:nvPr>
            <p:ph type="body" idx="1"/>
          </p:nvPr>
        </p:nvSpPr>
        <p:spPr bwMode="auto">
          <a:noFill/>
        </p:spPr>
        <p:txBody>
          <a:bodyPr wrap="square" numCol="1" anchor="t" anchorCtr="0" compatLnSpc="1">
            <a:prstTxWarp prst="textNoShape">
              <a:avLst/>
            </a:prstTxWarp>
          </a:bodyPr>
          <a:lstStyle/>
          <a:p>
            <a:r>
              <a:rPr lang="es-ES" baseline="0" dirty="0" smtClean="0"/>
              <a:t>CON RESPECTO AL MONITOREO DE LA EQUIDAD EN SALUD, SE PRETENDE SEGUIR PRODUCIENDO INFORMACIÓN (ENCUESTAS), QUE PERMITAN MONITOREAR LOS RESULTADOS QUE SE PRETENDEN ALCANZAR AL FINALIZAR L PNBV 2013-2017.</a:t>
            </a:r>
          </a:p>
          <a:p>
            <a:endParaRPr lang="es-ES" baseline="0" dirty="0" smtClean="0"/>
          </a:p>
          <a:p>
            <a:r>
              <a:rPr lang="es-ES" dirty="0" smtClean="0"/>
              <a:t>El Plan Nacional para el Buen Vivir 2013-2017 es el instrumento del Gobierno Nacional para articular las políticas públicas con la gestión y la inversión pública. Está estructurado mediante 12 objetivos, 83 metas, 111 políticas y 1.089 lineamientos estratégicos. Fue elaborado por la SENPLADES en su condición de Secretaría Técnica del Sistema Nacional Descentralizado de Planificación Participativa, conforme el Decreto Ejecutivo 1577 de febrero de 2009 y presentado por el Presidente Rafael Correa Delgado, para conocimiento y aprobación en el Consejo Nacional de Planificación.</a:t>
            </a:r>
            <a:br>
              <a:rPr lang="es-ES" dirty="0" smtClean="0"/>
            </a:br>
            <a:r>
              <a:rPr lang="es-ES" dirty="0" smtClean="0"/>
              <a:t/>
            </a:r>
            <a:br>
              <a:rPr lang="es-ES" dirty="0" smtClean="0"/>
            </a:br>
            <a:r>
              <a:rPr lang="es-ES" dirty="0" smtClean="0"/>
              <a:t>El concepto del buen vivir ha tenido una importante influencia en el espíritu y la redacción de las nuevas constituciones de Ecuador (2008) y de Bolivia (2009). Además, ha permitido el desarrollo de nuevas leyes y de conceptos como el de Derechos de la Madre Naturaleza. La constitución ecuatoriana incorpora los principios del buen vivir o </a:t>
            </a:r>
            <a:r>
              <a:rPr lang="es-ES" dirty="0" err="1" smtClean="0"/>
              <a:t>Sumak</a:t>
            </a:r>
            <a:r>
              <a:rPr lang="es-ES" dirty="0" smtClean="0"/>
              <a:t> </a:t>
            </a:r>
            <a:r>
              <a:rPr lang="es-ES" dirty="0" err="1" smtClean="0"/>
              <a:t>Kawsay</a:t>
            </a:r>
            <a:r>
              <a:rPr lang="es-ES" dirty="0" smtClean="0"/>
              <a:t> en sus artículos 275° a 278° (Título VII: Régimen del buen vivir), donde especifica que: "El Buen Vivir requerirá que las personas, comunidades, pueblos y nacionalidades gocen efectivamente de sus derechos, y ejerzan responsabilidades en el marco de la interculturalidad, del respeto a sus diversidades, y de la convivencia armónica con la naturaleza".</a:t>
            </a:r>
          </a:p>
        </p:txBody>
      </p:sp>
      <p:sp>
        <p:nvSpPr>
          <p:cNvPr id="27652"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59DE7FB-43AA-41A9-9EAE-01ACEEDD724A}" type="slidenum">
              <a:rPr lang="es-ES" smtClean="0"/>
              <a:pPr/>
              <a:t>14</a:t>
            </a:fld>
            <a:endParaRPr lang="es-E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Contemplado</a:t>
            </a:r>
            <a:r>
              <a:rPr lang="es-ES" baseline="0" dirty="0" smtClean="0"/>
              <a:t> en el MAIS -2012</a:t>
            </a:r>
            <a:endParaRPr lang="es-ES" dirty="0"/>
          </a:p>
        </p:txBody>
      </p:sp>
      <p:sp>
        <p:nvSpPr>
          <p:cNvPr id="4" name="3 Marcador de número de diapositiva"/>
          <p:cNvSpPr>
            <a:spLocks noGrp="1"/>
          </p:cNvSpPr>
          <p:nvPr>
            <p:ph type="sldNum" sz="quarter" idx="10"/>
          </p:nvPr>
        </p:nvSpPr>
        <p:spPr/>
        <p:txBody>
          <a:bodyPr/>
          <a:lstStyle/>
          <a:p>
            <a:pPr>
              <a:defRPr/>
            </a:pPr>
            <a:fld id="{F1B99DAE-4B9D-4230-96ED-6548DD77C95E}" type="slidenum">
              <a:rPr lang="es-ES" smtClean="0"/>
              <a:pPr>
                <a:defRPr/>
              </a:pPr>
              <a:t>15</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lvl1pPr>
              <a:defRPr/>
            </a:lvl1pPr>
          </a:lstStyle>
          <a:p>
            <a:pPr>
              <a:defRPr/>
            </a:pPr>
            <a:fld id="{839E2BD5-07A8-467C-B0D1-E26E1551B06C}" type="datetimeFigureOut">
              <a:rPr lang="es-ES"/>
              <a:pPr>
                <a:defRPr/>
              </a:pPr>
              <a:t>24/07/2014</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2FA23733-5AF0-4FF5-87E3-5C4B06757392}"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689E00AC-D309-4E54-A008-404FBC2F53D7}" type="datetimeFigureOut">
              <a:rPr lang="es-ES"/>
              <a:pPr>
                <a:defRPr/>
              </a:pPr>
              <a:t>24/07/2014</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96FEC34A-D93C-46F5-B1FC-EDF2DDC02228}"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CBCDDE08-77C8-482F-AE0C-52A5AE91EBF1}" type="datetimeFigureOut">
              <a:rPr lang="es-ES"/>
              <a:pPr>
                <a:defRPr/>
              </a:pPr>
              <a:t>24/07/2014</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4F497501-98A4-48CD-A035-955C243055BC}"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fld id="{782A5283-A70F-4164-BACF-192368CB5F5C}" type="datetimeFigureOut">
              <a:rPr lang="es-ES"/>
              <a:pPr>
                <a:defRPr/>
              </a:pPr>
              <a:t>24/07/2014</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2D009DF7-2937-425A-B0E9-B405B5E132B6}"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D3707FE4-AA53-48CB-B6EB-E218687DC0E1}" type="datetimeFigureOut">
              <a:rPr lang="es-ES"/>
              <a:pPr>
                <a:defRPr/>
              </a:pPr>
              <a:t>24/07/2014</a:t>
            </a:fld>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A2F87C23-C241-4394-9869-A0CDE1313913}"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3"/>
          <p:cNvSpPr>
            <a:spLocks noGrp="1"/>
          </p:cNvSpPr>
          <p:nvPr>
            <p:ph type="dt" sz="half" idx="10"/>
          </p:nvPr>
        </p:nvSpPr>
        <p:spPr/>
        <p:txBody>
          <a:bodyPr/>
          <a:lstStyle>
            <a:lvl1pPr>
              <a:defRPr/>
            </a:lvl1pPr>
          </a:lstStyle>
          <a:p>
            <a:pPr>
              <a:defRPr/>
            </a:pPr>
            <a:fld id="{8B80F885-0414-4E0D-B0FB-876C660A3055}" type="datetimeFigureOut">
              <a:rPr lang="es-ES"/>
              <a:pPr>
                <a:defRPr/>
              </a:pPr>
              <a:t>24/07/2014</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F4CC0524-EE13-48CC-81C8-02BE65B10F57}"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3"/>
          <p:cNvSpPr>
            <a:spLocks noGrp="1"/>
          </p:cNvSpPr>
          <p:nvPr>
            <p:ph type="dt" sz="half" idx="10"/>
          </p:nvPr>
        </p:nvSpPr>
        <p:spPr/>
        <p:txBody>
          <a:bodyPr/>
          <a:lstStyle>
            <a:lvl1pPr>
              <a:defRPr/>
            </a:lvl1pPr>
          </a:lstStyle>
          <a:p>
            <a:pPr>
              <a:defRPr/>
            </a:pPr>
            <a:fld id="{9EF8EB2A-C65D-4152-B9A5-6F3C0EFCF2C1}" type="datetimeFigureOut">
              <a:rPr lang="es-ES"/>
              <a:pPr>
                <a:defRPr/>
              </a:pPr>
              <a:t>24/07/2014</a:t>
            </a:fld>
            <a:endParaRPr lang="es-ES"/>
          </a:p>
        </p:txBody>
      </p:sp>
      <p:sp>
        <p:nvSpPr>
          <p:cNvPr id="8" name="Marcador de pie de página 4"/>
          <p:cNvSpPr>
            <a:spLocks noGrp="1"/>
          </p:cNvSpPr>
          <p:nvPr>
            <p:ph type="ftr" sz="quarter" idx="11"/>
          </p:nvPr>
        </p:nvSpPr>
        <p:spPr/>
        <p:txBody>
          <a:bodyPr/>
          <a:lstStyle>
            <a:lvl1pPr>
              <a:defRPr/>
            </a:lvl1pPr>
          </a:lstStyle>
          <a:p>
            <a:pPr>
              <a:defRPr/>
            </a:pPr>
            <a:endParaRPr lang="es-ES"/>
          </a:p>
        </p:txBody>
      </p:sp>
      <p:sp>
        <p:nvSpPr>
          <p:cNvPr id="9" name="Marcador de número de diapositiva 5"/>
          <p:cNvSpPr>
            <a:spLocks noGrp="1"/>
          </p:cNvSpPr>
          <p:nvPr>
            <p:ph type="sldNum" sz="quarter" idx="12"/>
          </p:nvPr>
        </p:nvSpPr>
        <p:spPr/>
        <p:txBody>
          <a:bodyPr/>
          <a:lstStyle>
            <a:lvl1pPr>
              <a:defRPr/>
            </a:lvl1pPr>
          </a:lstStyle>
          <a:p>
            <a:pPr>
              <a:defRPr/>
            </a:pPr>
            <a:fld id="{3AAB1E8C-C06D-4653-89C3-66ACBDD88C33}"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3"/>
          <p:cNvSpPr>
            <a:spLocks noGrp="1"/>
          </p:cNvSpPr>
          <p:nvPr>
            <p:ph type="dt" sz="half" idx="10"/>
          </p:nvPr>
        </p:nvSpPr>
        <p:spPr/>
        <p:txBody>
          <a:bodyPr/>
          <a:lstStyle>
            <a:lvl1pPr>
              <a:defRPr/>
            </a:lvl1pPr>
          </a:lstStyle>
          <a:p>
            <a:pPr>
              <a:defRPr/>
            </a:pPr>
            <a:fld id="{52678C27-1825-457B-A8F5-DA407403EE1E}" type="datetimeFigureOut">
              <a:rPr lang="es-ES"/>
              <a:pPr>
                <a:defRPr/>
              </a:pPr>
              <a:t>24/07/2014</a:t>
            </a:fld>
            <a:endParaRPr lang="es-ES"/>
          </a:p>
        </p:txBody>
      </p:sp>
      <p:sp>
        <p:nvSpPr>
          <p:cNvPr id="4" name="Marcador de pie de página 4"/>
          <p:cNvSpPr>
            <a:spLocks noGrp="1"/>
          </p:cNvSpPr>
          <p:nvPr>
            <p:ph type="ftr" sz="quarter" idx="11"/>
          </p:nvPr>
        </p:nvSpPr>
        <p:spPr/>
        <p:txBody>
          <a:bodyPr/>
          <a:lstStyle>
            <a:lvl1pPr>
              <a:defRPr/>
            </a:lvl1pPr>
          </a:lstStyle>
          <a:p>
            <a:pPr>
              <a:defRPr/>
            </a:pPr>
            <a:endParaRPr lang="es-ES"/>
          </a:p>
        </p:txBody>
      </p:sp>
      <p:sp>
        <p:nvSpPr>
          <p:cNvPr id="5" name="Marcador de número de diapositiva 5"/>
          <p:cNvSpPr>
            <a:spLocks noGrp="1"/>
          </p:cNvSpPr>
          <p:nvPr>
            <p:ph type="sldNum" sz="quarter" idx="12"/>
          </p:nvPr>
        </p:nvSpPr>
        <p:spPr/>
        <p:txBody>
          <a:bodyPr/>
          <a:lstStyle>
            <a:lvl1pPr>
              <a:defRPr/>
            </a:lvl1pPr>
          </a:lstStyle>
          <a:p>
            <a:pPr>
              <a:defRPr/>
            </a:pPr>
            <a:fld id="{65CACD6C-AECF-4E37-8E91-1C617536B3FC}"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866231E1-B1DD-4505-A116-FB685E335A8F}" type="datetimeFigureOut">
              <a:rPr lang="es-ES"/>
              <a:pPr>
                <a:defRPr/>
              </a:pPr>
              <a:t>24/07/2014</a:t>
            </a:fld>
            <a:endParaRPr lang="es-ES"/>
          </a:p>
        </p:txBody>
      </p:sp>
      <p:sp>
        <p:nvSpPr>
          <p:cNvPr id="3" name="Marcador de pie de página 4"/>
          <p:cNvSpPr>
            <a:spLocks noGrp="1"/>
          </p:cNvSpPr>
          <p:nvPr>
            <p:ph type="ftr" sz="quarter" idx="11"/>
          </p:nvPr>
        </p:nvSpPr>
        <p:spPr/>
        <p:txBody>
          <a:bodyPr/>
          <a:lstStyle>
            <a:lvl1pPr>
              <a:defRPr/>
            </a:lvl1pPr>
          </a:lstStyle>
          <a:p>
            <a:pPr>
              <a:defRPr/>
            </a:pPr>
            <a:endParaRPr lang="es-ES"/>
          </a:p>
        </p:txBody>
      </p:sp>
      <p:sp>
        <p:nvSpPr>
          <p:cNvPr id="4" name="Marcador de número de diapositiva 5"/>
          <p:cNvSpPr>
            <a:spLocks noGrp="1"/>
          </p:cNvSpPr>
          <p:nvPr>
            <p:ph type="sldNum" sz="quarter" idx="12"/>
          </p:nvPr>
        </p:nvSpPr>
        <p:spPr/>
        <p:txBody>
          <a:bodyPr/>
          <a:lstStyle>
            <a:lvl1pPr>
              <a:defRPr/>
            </a:lvl1pPr>
          </a:lstStyle>
          <a:p>
            <a:pPr>
              <a:defRPr/>
            </a:pPr>
            <a:fld id="{53FDB99B-BA09-4AF9-8748-B7F0A4734645}"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F317F6DC-DECF-4919-9A91-022425D075D3}" type="datetimeFigureOut">
              <a:rPr lang="es-ES"/>
              <a:pPr>
                <a:defRPr/>
              </a:pPr>
              <a:t>24/07/2014</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97306B39-5F86-4994-8054-2B7FA0410162}"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477D638F-A074-4510-B616-402345140A05}" type="datetimeFigureOut">
              <a:rPr lang="es-ES"/>
              <a:pPr>
                <a:defRPr/>
              </a:pPr>
              <a:t>24/07/2014</a:t>
            </a:fld>
            <a:endParaRPr lang="es-ES"/>
          </a:p>
        </p:txBody>
      </p:sp>
      <p:sp>
        <p:nvSpPr>
          <p:cNvPr id="6" name="Marcador de pie de página 4"/>
          <p:cNvSpPr>
            <a:spLocks noGrp="1"/>
          </p:cNvSpPr>
          <p:nvPr>
            <p:ph type="ftr" sz="quarter" idx="11"/>
          </p:nvPr>
        </p:nvSpPr>
        <p:spPr/>
        <p:txBody>
          <a:bodyPr/>
          <a:lstStyle>
            <a:lvl1pPr>
              <a:defRPr/>
            </a:lvl1pPr>
          </a:lstStyle>
          <a:p>
            <a:pPr>
              <a:defRPr/>
            </a:pPr>
            <a:endParaRPr lang="es-ES"/>
          </a:p>
        </p:txBody>
      </p:sp>
      <p:sp>
        <p:nvSpPr>
          <p:cNvPr id="7" name="Marcador de número de diapositiva 5"/>
          <p:cNvSpPr>
            <a:spLocks noGrp="1"/>
          </p:cNvSpPr>
          <p:nvPr>
            <p:ph type="sldNum" sz="quarter" idx="12"/>
          </p:nvPr>
        </p:nvSpPr>
        <p:spPr/>
        <p:txBody>
          <a:bodyPr/>
          <a:lstStyle>
            <a:lvl1pPr>
              <a:defRPr/>
            </a:lvl1pPr>
          </a:lstStyle>
          <a:p>
            <a:pPr>
              <a:defRPr/>
            </a:pPr>
            <a:fld id="{D957B5E2-B83D-4ADC-982C-99BD814E9DE0}"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_tradnl" smtClean="0"/>
              <a:t>Clic para editar título</a:t>
            </a:r>
            <a:endParaRPr lang="es-ES" smtClean="0"/>
          </a:p>
        </p:txBody>
      </p:sp>
      <p:sp>
        <p:nvSpPr>
          <p:cNvPr id="1027" name="Marcador de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smtClean="0"/>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0014B85C-8786-436A-BD52-5F0D8B679BF5}" type="datetimeFigureOut">
              <a:rPr lang="es-ES"/>
              <a:pPr>
                <a:defRPr/>
              </a:pPr>
              <a:t>24/07/2014</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3FFA2AC-2F2D-4150-A0FB-AD3687DCB604}"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5.%20RDACAA.com.pdf" TargetMode="Externa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6.%20Ficha%20familiar.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6.xml"/><Relationship Id="rId13" Type="http://schemas.openxmlformats.org/officeDocument/2006/relationships/diagramColors" Target="../diagrams/colors7.xml"/><Relationship Id="rId3" Type="http://schemas.openxmlformats.org/officeDocument/2006/relationships/image" Target="../media/image3.png"/><Relationship Id="rId7" Type="http://schemas.openxmlformats.org/officeDocument/2006/relationships/diagramQuickStyle" Target="../diagrams/quickStyle6.xml"/><Relationship Id="rId12" Type="http://schemas.openxmlformats.org/officeDocument/2006/relationships/diagramQuickStyle" Target="../diagrams/quickStyle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Layout" Target="../diagrams/layout6.xml"/><Relationship Id="rId11" Type="http://schemas.openxmlformats.org/officeDocument/2006/relationships/diagramLayout" Target="../diagrams/layout7.xml"/><Relationship Id="rId5" Type="http://schemas.openxmlformats.org/officeDocument/2006/relationships/diagramData" Target="../diagrams/data6.xml"/><Relationship Id="rId10" Type="http://schemas.openxmlformats.org/officeDocument/2006/relationships/diagramData" Target="../diagrams/data7.xml"/><Relationship Id="rId4" Type="http://schemas.openxmlformats.org/officeDocument/2006/relationships/hyperlink" Target="3.%20METAS_Objetivo3_PlanNacionalBuenVivir2013-2017.pdf" TargetMode="External"/><Relationship Id="rId9" Type="http://schemas.microsoft.com/office/2007/relationships/diagramDrawing" Target="../diagrams/drawing6.xml"/><Relationship Id="rId14" Type="http://schemas.microsoft.com/office/2007/relationships/diagramDrawing" Target="../diagrams/drawing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slide" Target="slide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3.png"/><Relationship Id="rId7" Type="http://schemas.openxmlformats.org/officeDocument/2006/relationships/diagramQuickStyle" Target="../diagrams/quickStyle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10" Type="http://schemas.openxmlformats.org/officeDocument/2006/relationships/slide" Target="slide2.xml"/><Relationship Id="rId4" Type="http://schemas.openxmlformats.org/officeDocument/2006/relationships/hyperlink" Target="1.%20Objetivo3_PlanNacionalBuenVivir2013-2017.pdf" TargetMode="External"/><Relationship Id="rId9" Type="http://schemas.microsoft.com/office/2007/relationships/diagramDrawing" Target="../diagrams/drawing4.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3.png"/><Relationship Id="rId7" Type="http://schemas.openxmlformats.org/officeDocument/2006/relationships/diagramQuickStyle" Target="../diagrams/quickStyle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5.xml"/><Relationship Id="rId5" Type="http://schemas.openxmlformats.org/officeDocument/2006/relationships/diagramData" Target="../diagrams/data5.xml"/><Relationship Id="rId10" Type="http://schemas.openxmlformats.org/officeDocument/2006/relationships/slide" Target="slide2.xml"/><Relationship Id="rId4" Type="http://schemas.openxmlformats.org/officeDocument/2006/relationships/hyperlink" Target="2.%20Sectores_AGENDA_SOCIAL_31-03-2012_OK.pdf" TargetMode="External"/><Relationship Id="rId9" Type="http://schemas.microsoft.com/office/2007/relationships/diagramDrawing" Target="../diagrams/drawing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2.%20Sectores_AGENDA_SOCIAL_31-03-2012_OK.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0" name="Picture 5"/>
          <p:cNvPicPr>
            <a:picLocks noChangeAspect="1" noChangeArrowheads="1"/>
          </p:cNvPicPr>
          <p:nvPr/>
        </p:nvPicPr>
        <p:blipFill>
          <a:blip r:embed="rId3"/>
          <a:srcRect/>
          <a:stretch>
            <a:fillRect/>
          </a:stretch>
        </p:blipFill>
        <p:spPr bwMode="auto">
          <a:xfrm>
            <a:off x="5821363" y="957263"/>
            <a:ext cx="2692400" cy="1193800"/>
          </a:xfrm>
          <a:prstGeom prst="rect">
            <a:avLst/>
          </a:prstGeom>
          <a:noFill/>
          <a:ln w="9525">
            <a:noFill/>
            <a:round/>
            <a:headEnd/>
            <a:tailEnd/>
          </a:ln>
        </p:spPr>
      </p:pic>
      <p:sp>
        <p:nvSpPr>
          <p:cNvPr id="3" name="Rectangle 2"/>
          <p:cNvSpPr txBox="1">
            <a:spLocks noChangeArrowheads="1"/>
          </p:cNvSpPr>
          <p:nvPr/>
        </p:nvSpPr>
        <p:spPr bwMode="auto">
          <a:xfrm>
            <a:off x="688975" y="4027488"/>
            <a:ext cx="7772400" cy="539750"/>
          </a:xfrm>
          <a:prstGeom prst="rect">
            <a:avLst/>
          </a:prstGeom>
          <a:noFill/>
          <a:ln w="9525">
            <a:noFill/>
            <a:miter lim="800000"/>
            <a:headEnd/>
            <a:tailEnd/>
          </a:ln>
        </p:spPr>
        <p:txBody>
          <a:bodyPr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800" i="1">
                <a:ea typeface="+mj-ea"/>
                <a:cs typeface="+mj-cs"/>
              </a:rPr>
              <a:t>Lima, 24-25 de julio de 2014</a:t>
            </a:r>
          </a:p>
        </p:txBody>
      </p:sp>
      <p:sp>
        <p:nvSpPr>
          <p:cNvPr id="2052" name="Rectangle 3"/>
          <p:cNvSpPr>
            <a:spLocks noGrp="1" noChangeArrowheads="1"/>
          </p:cNvSpPr>
          <p:nvPr>
            <p:ph type="subTitle" idx="4294967295"/>
          </p:nvPr>
        </p:nvSpPr>
        <p:spPr>
          <a:xfrm>
            <a:off x="2239963" y="5178425"/>
            <a:ext cx="6400800" cy="1079500"/>
          </a:xfrm>
        </p:spPr>
        <p:txBody>
          <a:bodyPr lIns="90000" tIns="45000" rIns="90000" bIns="45000"/>
          <a:lstStyle/>
          <a:p>
            <a:pPr indent="-341313" algn="r" eaLnBrk="1" hangingPunct="1">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000" dirty="0" smtClean="0"/>
              <a:t>Víctor Flores P. </a:t>
            </a:r>
          </a:p>
          <a:p>
            <a:pPr indent="-341313" algn="r" eaLnBrk="1" hangingPunct="1">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3000" b="1" dirty="0" smtClean="0"/>
              <a:t>Dirección de Economía de la Salud</a:t>
            </a:r>
            <a:endParaRPr lang="it-IT" sz="3000" b="1" dirty="0" smtClean="0">
              <a:cs typeface="Calibri" pitchFamily="43" charset="0"/>
            </a:endParaRPr>
          </a:p>
        </p:txBody>
      </p:sp>
      <p:sp>
        <p:nvSpPr>
          <p:cNvPr id="2053" name="Text Box 6"/>
          <p:cNvSpPr txBox="1">
            <a:spLocks noChangeArrowheads="1"/>
          </p:cNvSpPr>
          <p:nvPr/>
        </p:nvSpPr>
        <p:spPr bwMode="auto">
          <a:xfrm>
            <a:off x="720725" y="2514600"/>
            <a:ext cx="7740650" cy="1439863"/>
          </a:xfrm>
          <a:prstGeom prst="rect">
            <a:avLst/>
          </a:prstGeom>
          <a:noFill/>
          <a:ln w="9525">
            <a:noFill/>
            <a:round/>
            <a:headEnd/>
            <a:tailEnd/>
          </a:ln>
        </p:spPr>
        <p:txBody>
          <a:bodyPr lIns="90000" tIns="45000" rIns="90000" bIns="45000"/>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b="1">
                <a:solidFill>
                  <a:srgbClr val="004586"/>
                </a:solidFill>
              </a:rPr>
              <a:t> MONITOREO DE LA EQUIDAD EN SALUD EN ECUADOR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39700"/>
            <a:ext cx="8229600" cy="944563"/>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cs typeface="Calibri" pitchFamily="43" charset="0"/>
              </a:rPr>
              <a:t>SISTEMA DE MONITOREO </a:t>
            </a:r>
            <a:r>
              <a:rPr lang="en-US" sz="2000" b="1" smtClean="0">
                <a:solidFill>
                  <a:srgbClr val="004586"/>
                </a:solidFill>
                <a:cs typeface="Calibri" pitchFamily="43" charset="0"/>
              </a:rPr>
              <a:t>(2)</a:t>
            </a:r>
          </a:p>
        </p:txBody>
      </p:sp>
      <p:sp>
        <p:nvSpPr>
          <p:cNvPr id="14339" name="Text Box 3"/>
          <p:cNvSpPr txBox="1">
            <a:spLocks noChangeArrowheads="1"/>
          </p:cNvSpPr>
          <p:nvPr/>
        </p:nvSpPr>
        <p:spPr bwMode="auto">
          <a:xfrm>
            <a:off x="457200" y="898525"/>
            <a:ext cx="8493125" cy="4953000"/>
          </a:xfrm>
          <a:prstGeom prst="rect">
            <a:avLst/>
          </a:prstGeom>
          <a:noFill/>
          <a:ln w="9525">
            <a:noFill/>
            <a:round/>
            <a:headEnd/>
            <a:tailEnd/>
          </a:ln>
        </p:spPr>
        <p:txBody>
          <a:bodyPr lIns="90000" tIns="45000" rIns="90000" bIns="45000"/>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a:t>Información generada por el </a:t>
            </a:r>
            <a:r>
              <a:rPr lang="es-ES_tradnl" b="1" i="1"/>
              <a:t>Instituto Nacional de Estadística y Censos (INEC):</a:t>
            </a:r>
            <a:endParaRPr lang="en-US" sz="2200" b="1" i="1">
              <a:solidFill>
                <a:srgbClr val="FF0000"/>
              </a:solidFill>
            </a:endParaRPr>
          </a:p>
        </p:txBody>
      </p:sp>
      <p:graphicFrame>
        <p:nvGraphicFramePr>
          <p:cNvPr id="4" name="3 Tabla"/>
          <p:cNvGraphicFramePr>
            <a:graphicFrameLocks noGrp="1"/>
          </p:cNvGraphicFramePr>
          <p:nvPr/>
        </p:nvGraphicFramePr>
        <p:xfrm>
          <a:off x="457200" y="1468438"/>
          <a:ext cx="8229600" cy="4334860"/>
        </p:xfrm>
        <a:graphic>
          <a:graphicData uri="http://schemas.openxmlformats.org/drawingml/2006/table">
            <a:tbl>
              <a:tblPr firstRow="1" bandRow="1">
                <a:tableStyleId>{5C22544A-7EE6-4342-B048-85BDC9FD1C3A}</a:tableStyleId>
              </a:tblPr>
              <a:tblGrid>
                <a:gridCol w="8229600"/>
              </a:tblGrid>
              <a:tr h="261327">
                <a:tc>
                  <a:txBody>
                    <a:bodyPr/>
                    <a:lstStyle/>
                    <a:p>
                      <a:pPr algn="ctr"/>
                      <a:r>
                        <a:rPr lang="es-ES" dirty="0" smtClean="0"/>
                        <a:t>Área</a:t>
                      </a:r>
                      <a:endParaRPr lang="es-ES" dirty="0"/>
                    </a:p>
                  </a:txBody>
                  <a:tcPr anchor="ctr"/>
                </a:tc>
              </a:tr>
              <a:tr h="489988">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ES" sz="1600" b="1" dirty="0" smtClean="0"/>
                        <a:t>Población</a:t>
                      </a:r>
                      <a:r>
                        <a:rPr lang="es-ES" sz="1600" b="1" baseline="0" dirty="0" smtClean="0"/>
                        <a:t> y demografía</a:t>
                      </a:r>
                      <a:r>
                        <a:rPr lang="es-ES" sz="1300" b="1" baseline="0" dirty="0" smtClean="0"/>
                        <a:t>: </a:t>
                      </a:r>
                      <a:r>
                        <a:rPr lang="es-ES" sz="1300" b="0" i="0" kern="1200" dirty="0" smtClean="0">
                          <a:solidFill>
                            <a:schemeClr val="dk1"/>
                          </a:solidFill>
                          <a:latin typeface="+mn-lt"/>
                          <a:ea typeface="+mn-ea"/>
                          <a:cs typeface="+mn-cs"/>
                        </a:rPr>
                        <a:t>Información censal; Proyecciones</a:t>
                      </a:r>
                      <a:r>
                        <a:rPr lang="es-ES" sz="1300" b="0" i="0" kern="1200" baseline="0" dirty="0" smtClean="0">
                          <a:solidFill>
                            <a:schemeClr val="dk1"/>
                          </a:solidFill>
                          <a:latin typeface="+mn-lt"/>
                          <a:ea typeface="+mn-ea"/>
                          <a:cs typeface="+mn-cs"/>
                        </a:rPr>
                        <a:t> poblacionales; Nacimientos y defunciones; Migración; Matrimonios y divorcios</a:t>
                      </a:r>
                      <a:r>
                        <a:rPr lang="es-ES" sz="1400" b="0" i="0" kern="1200" baseline="0" dirty="0" smtClean="0">
                          <a:solidFill>
                            <a:schemeClr val="dk1"/>
                          </a:solidFill>
                          <a:latin typeface="+mn-lt"/>
                          <a:ea typeface="+mn-ea"/>
                          <a:cs typeface="+mn-cs"/>
                        </a:rPr>
                        <a:t>.</a:t>
                      </a:r>
                      <a:endParaRPr lang="es-ES" sz="1600" b="0" i="0" kern="1200" dirty="0" smtClean="0">
                        <a:solidFill>
                          <a:schemeClr val="dk1"/>
                        </a:solidFill>
                        <a:latin typeface="+mn-lt"/>
                        <a:ea typeface="+mn-ea"/>
                        <a:cs typeface="+mn-cs"/>
                      </a:endParaRPr>
                    </a:p>
                  </a:txBody>
                  <a:tcPr anchor="ctr"/>
                </a:tc>
              </a:tr>
              <a:tr h="348436">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ES" sz="1600" b="1" kern="1200" dirty="0" smtClean="0">
                          <a:solidFill>
                            <a:schemeClr val="dk1"/>
                          </a:solidFill>
                          <a:latin typeface="+mn-lt"/>
                          <a:ea typeface="+mn-ea"/>
                          <a:cs typeface="+mn-cs"/>
                        </a:rPr>
                        <a:t>Salud</a:t>
                      </a:r>
                      <a:r>
                        <a:rPr lang="es-ES" sz="1300" b="1" kern="1200" dirty="0" smtClean="0">
                          <a:solidFill>
                            <a:schemeClr val="dk1"/>
                          </a:solidFill>
                          <a:latin typeface="+mn-lt"/>
                          <a:ea typeface="+mn-ea"/>
                          <a:cs typeface="+mn-cs"/>
                        </a:rPr>
                        <a:t>:</a:t>
                      </a:r>
                      <a:r>
                        <a:rPr lang="es-ES" sz="1300" b="0" kern="1200" baseline="0" dirty="0" smtClean="0">
                          <a:solidFill>
                            <a:schemeClr val="dk1"/>
                          </a:solidFill>
                          <a:latin typeface="+mn-lt"/>
                          <a:ea typeface="+mn-ea"/>
                          <a:cs typeface="+mn-cs"/>
                        </a:rPr>
                        <a:t>  </a:t>
                      </a:r>
                      <a:r>
                        <a:rPr lang="es-ES" sz="1300" b="0" i="0" kern="1200" dirty="0" smtClean="0">
                          <a:solidFill>
                            <a:schemeClr val="dk1"/>
                          </a:solidFill>
                          <a:latin typeface="+mn-lt"/>
                          <a:ea typeface="+mn-ea"/>
                          <a:cs typeface="+mn-cs"/>
                        </a:rPr>
                        <a:t>Estadísticas de Recursos y Actividades de Salud; Estadísticas de Camas y Egresos Hospitalarios; Encuesta Nacional de Salud, Salud Reproductiva y Nutrición (ENSANUT).</a:t>
                      </a:r>
                    </a:p>
                  </a:txBody>
                  <a:tcPr anchor="ctr"/>
                </a:tc>
              </a:tr>
              <a:tr h="489988">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ES" sz="1600" b="1" kern="1200" dirty="0" smtClean="0">
                          <a:solidFill>
                            <a:schemeClr val="dk1"/>
                          </a:solidFill>
                          <a:latin typeface="+mn-lt"/>
                          <a:ea typeface="+mn-ea"/>
                          <a:cs typeface="+mn-cs"/>
                        </a:rPr>
                        <a:t>Economía</a:t>
                      </a:r>
                      <a:r>
                        <a:rPr lang="es-ES" sz="1600" b="1" kern="1200" baseline="0" dirty="0" smtClean="0">
                          <a:solidFill>
                            <a:schemeClr val="dk1"/>
                          </a:solidFill>
                          <a:latin typeface="+mn-lt"/>
                          <a:ea typeface="+mn-ea"/>
                          <a:cs typeface="+mn-cs"/>
                        </a:rPr>
                        <a:t> Laboral: </a:t>
                      </a:r>
                      <a:r>
                        <a:rPr lang="es-ES" sz="1300" b="0" kern="1200" baseline="0" dirty="0" smtClean="0">
                          <a:solidFill>
                            <a:schemeClr val="dk1"/>
                          </a:solidFill>
                          <a:latin typeface="+mn-lt"/>
                          <a:ea typeface="+mn-ea"/>
                          <a:cs typeface="+mn-cs"/>
                        </a:rPr>
                        <a:t>PET; PEA; PEI; Ocupados; Ocupados plenos; Subempleados; Ocupados no Clasificados; Población desempleada;  etc.</a:t>
                      </a:r>
                      <a:endParaRPr lang="es-ES" sz="1300" b="0" kern="1200" dirty="0" smtClean="0">
                        <a:solidFill>
                          <a:schemeClr val="dk1"/>
                        </a:solidFill>
                        <a:latin typeface="+mn-lt"/>
                        <a:ea typeface="+mn-ea"/>
                        <a:cs typeface="+mn-cs"/>
                      </a:endParaRPr>
                    </a:p>
                  </a:txBody>
                  <a:tcPr anchor="ctr"/>
                </a:tc>
              </a:tr>
              <a:tr h="631540">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ES" sz="1600" b="1" kern="1200" dirty="0" smtClean="0">
                          <a:solidFill>
                            <a:schemeClr val="dk1"/>
                          </a:solidFill>
                          <a:latin typeface="+mn-lt"/>
                          <a:ea typeface="+mn-ea"/>
                          <a:cs typeface="+mn-cs"/>
                        </a:rPr>
                        <a:t>Pobreza:</a:t>
                      </a:r>
                      <a:r>
                        <a:rPr lang="es-ES" sz="1600" b="0" kern="1200" dirty="0" smtClean="0">
                          <a:solidFill>
                            <a:schemeClr val="dk1"/>
                          </a:solidFill>
                          <a:latin typeface="+mn-lt"/>
                          <a:ea typeface="+mn-ea"/>
                          <a:cs typeface="+mn-cs"/>
                        </a:rPr>
                        <a:t> </a:t>
                      </a:r>
                      <a:r>
                        <a:rPr lang="es-ES" sz="1300" b="0" kern="1200" dirty="0" smtClean="0">
                          <a:solidFill>
                            <a:schemeClr val="dk1"/>
                          </a:solidFill>
                          <a:latin typeface="+mn-lt"/>
                          <a:ea typeface="+mn-ea"/>
                          <a:cs typeface="+mn-cs"/>
                        </a:rPr>
                        <a:t>Coeficiente de GINI por ingresos; Pobreza por consumo; Necesidades Básicas Insatisfechas - Encuesta de Condiciones de Vida </a:t>
                      </a:r>
                      <a:endParaRPr lang="es-ES" sz="1300" b="1" kern="1200" dirty="0" smtClean="0">
                        <a:solidFill>
                          <a:schemeClr val="dk1"/>
                        </a:solidFill>
                        <a:latin typeface="+mn-lt"/>
                        <a:ea typeface="+mn-ea"/>
                        <a:cs typeface="+mn-cs"/>
                      </a:endParaRPr>
                    </a:p>
                  </a:txBody>
                  <a:tcPr anchor="ctr"/>
                </a:tc>
              </a:tr>
              <a:tr h="489988">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s-ES" sz="1300" b="0" i="0" kern="1200" dirty="0" smtClean="0">
                          <a:solidFill>
                            <a:schemeClr val="dk1"/>
                          </a:solidFill>
                          <a:latin typeface="+mn-lt"/>
                          <a:ea typeface="+mn-ea"/>
                          <a:cs typeface="+mn-cs"/>
                        </a:rPr>
                        <a:t>Otros tipos de información: Uso del tiempo; Tecnologías de la Información y Comunicación; Encuesta Nacional de Alquileres; Encuesta Nacional sobre Relaciones Familiares y Violencia de Género contra las Mujeres; Encuesta LGBTI; Encuesta Nacional de Trabajo Infantil; Encuesta de Condiciones de Vida; Encuesta de Salud, Bienestar del Adulto Mayor; Filiación Religiosa; Encuesta de Victimización y Percepción de Inseguridad; Censo Económico;</a:t>
                      </a:r>
                      <a:r>
                        <a:rPr lang="es-ES" sz="1300" b="0" i="0" kern="1200" baseline="0" dirty="0" smtClean="0">
                          <a:solidFill>
                            <a:schemeClr val="dk1"/>
                          </a:solidFill>
                          <a:latin typeface="+mn-lt"/>
                          <a:ea typeface="+mn-ea"/>
                          <a:cs typeface="+mn-cs"/>
                        </a:rPr>
                        <a:t> Directorio de empresas; Índice de volumen industrial; Índice de precios de la construcción; Transporte; Índice de precios al consumidor; Canasta Básica; Índice de precios al productor; Estadísticas agropecuarias; Censo Nacional Agropecuario; Estadísticas ambientales;  etc.</a:t>
                      </a:r>
                    </a:p>
                    <a:p>
                      <a:pPr marL="0" marR="0" indent="0" algn="just" defTabSz="457200" rtl="0" eaLnBrk="1" fontAlgn="auto" latinLnBrk="0" hangingPunct="1">
                        <a:lnSpc>
                          <a:spcPct val="100000"/>
                        </a:lnSpc>
                        <a:spcBef>
                          <a:spcPts val="0"/>
                        </a:spcBef>
                        <a:spcAft>
                          <a:spcPts val="0"/>
                        </a:spcAft>
                        <a:buClrTx/>
                        <a:buSzTx/>
                        <a:buFontTx/>
                        <a:buNone/>
                        <a:tabLst/>
                        <a:defRPr/>
                      </a:pPr>
                      <a:r>
                        <a:rPr lang="es-ES" sz="1300" b="0" i="0" kern="1200" baseline="0" dirty="0" smtClean="0">
                          <a:solidFill>
                            <a:schemeClr val="dk1"/>
                          </a:solidFill>
                          <a:latin typeface="+mn-lt"/>
                          <a:ea typeface="+mn-ea"/>
                          <a:cs typeface="+mn-cs"/>
                        </a:rPr>
                        <a:t>Visitar la página: </a:t>
                      </a:r>
                      <a:r>
                        <a:rPr lang="es-ES" sz="1600" b="1" i="0" kern="1200" baseline="0" dirty="0" smtClean="0">
                          <a:solidFill>
                            <a:schemeClr val="dk1"/>
                          </a:solidFill>
                          <a:latin typeface="+mn-lt"/>
                          <a:ea typeface="+mn-ea"/>
                          <a:cs typeface="+mn-cs"/>
                        </a:rPr>
                        <a:t>http://www.ecuadorencifras.gob.ec/</a:t>
                      </a:r>
                      <a:endParaRPr lang="es-ES" sz="1300" b="1" i="0" kern="1200" baseline="0" dirty="0" smtClean="0">
                        <a:solidFill>
                          <a:schemeClr val="dk1"/>
                        </a:solidFill>
                        <a:latin typeface="+mn-lt"/>
                        <a:ea typeface="+mn-ea"/>
                        <a:cs typeface="+mn-cs"/>
                      </a:endParaRPr>
                    </a:p>
                  </a:txBody>
                  <a:tcPr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49213"/>
            <a:ext cx="8229600" cy="944562"/>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cs typeface="Calibri" pitchFamily="43" charset="0"/>
              </a:rPr>
              <a:t>SISTEMA DE MONITOREO </a:t>
            </a:r>
            <a:r>
              <a:rPr lang="en-US" sz="2000" b="1" smtClean="0">
                <a:solidFill>
                  <a:srgbClr val="004586"/>
                </a:solidFill>
                <a:cs typeface="Calibri" pitchFamily="43" charset="0"/>
              </a:rPr>
              <a:t>(3)</a:t>
            </a:r>
          </a:p>
        </p:txBody>
      </p:sp>
      <p:graphicFrame>
        <p:nvGraphicFramePr>
          <p:cNvPr id="4" name="3 Tabla"/>
          <p:cNvGraphicFramePr>
            <a:graphicFrameLocks noGrp="1"/>
          </p:cNvGraphicFramePr>
          <p:nvPr/>
        </p:nvGraphicFramePr>
        <p:xfrm>
          <a:off x="239713" y="779463"/>
          <a:ext cx="8679306" cy="5349240"/>
        </p:xfrm>
        <a:graphic>
          <a:graphicData uri="http://schemas.openxmlformats.org/drawingml/2006/table">
            <a:tbl>
              <a:tblPr firstRow="1" bandRow="1">
                <a:tableStyleId>{5C22544A-7EE6-4342-B048-85BDC9FD1C3A}</a:tableStyleId>
              </a:tblPr>
              <a:tblGrid>
                <a:gridCol w="4339653"/>
                <a:gridCol w="4339653"/>
              </a:tblGrid>
              <a:tr h="260570">
                <a:tc gridSpan="2">
                  <a:txBody>
                    <a:bodyPr/>
                    <a:lstStyle/>
                    <a:p>
                      <a:pPr algn="ctr"/>
                      <a:r>
                        <a:rPr lang="es-ES" sz="2000" b="1" dirty="0" smtClean="0"/>
                        <a:t>Salud</a:t>
                      </a:r>
                      <a:endParaRPr lang="es-ES" sz="2000" b="1" dirty="0"/>
                    </a:p>
                  </a:txBody>
                  <a:tcPr anchor="ctr"/>
                </a:tc>
                <a:tc hMerge="1">
                  <a:txBody>
                    <a:bodyPr/>
                    <a:lstStyle/>
                    <a:p>
                      <a:pPr marL="0" marR="0" indent="0" algn="just" defTabSz="457200" rtl="0" eaLnBrk="1" fontAlgn="auto" latinLnBrk="0" hangingPunct="1">
                        <a:lnSpc>
                          <a:spcPct val="100000"/>
                        </a:lnSpc>
                        <a:spcBef>
                          <a:spcPts val="0"/>
                        </a:spcBef>
                        <a:spcAft>
                          <a:spcPts val="0"/>
                        </a:spcAft>
                        <a:buClrTx/>
                        <a:buSzTx/>
                        <a:buFontTx/>
                        <a:buNone/>
                        <a:tabLst/>
                        <a:defRPr/>
                      </a:pPr>
                      <a:endParaRPr lang="es-ES" sz="1400" b="0" i="0" kern="1200" dirty="0" smtClean="0">
                        <a:solidFill>
                          <a:schemeClr val="dk1"/>
                        </a:solidFill>
                        <a:latin typeface="+mn-lt"/>
                        <a:ea typeface="+mn-ea"/>
                        <a:cs typeface="+mn-cs"/>
                      </a:endParaRPr>
                    </a:p>
                  </a:txBody>
                  <a:tcPr/>
                </a:tc>
              </a:tr>
              <a:tr h="54118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ES" sz="1600" b="1" i="0" kern="1200" dirty="0" smtClean="0">
                          <a:solidFill>
                            <a:schemeClr val="dk1"/>
                          </a:solidFill>
                          <a:latin typeface="+mj-lt"/>
                          <a:ea typeface="+mn-ea"/>
                          <a:cs typeface="+mn-cs"/>
                        </a:rPr>
                        <a:t>Estadísticas de Recursos y Actividades de Salud</a:t>
                      </a:r>
                    </a:p>
                  </a:txBody>
                  <a:tcPr anchor="ctr"/>
                </a:tc>
                <a:tc>
                  <a:txBody>
                    <a:bodyPr/>
                    <a:lstStyle/>
                    <a:p>
                      <a:pPr algn="just"/>
                      <a:r>
                        <a:rPr lang="es-ES" sz="1200" b="0" i="0" kern="1200" dirty="0" smtClean="0">
                          <a:solidFill>
                            <a:schemeClr val="dk1"/>
                          </a:solidFill>
                          <a:latin typeface="+mn-lt"/>
                          <a:ea typeface="+mn-ea"/>
                          <a:cs typeface="+mn-cs"/>
                        </a:rPr>
                        <a:t>Recopila la información sobre: personal, equipo y actividades realizadas en el año de la investigación en todos los establecimientos de salud, disponga o no de internación hospitalaria.</a:t>
                      </a:r>
                      <a:endParaRPr lang="es-ES" sz="1200" dirty="0"/>
                    </a:p>
                  </a:txBody>
                  <a:tcPr anchor="ctr"/>
                </a:tc>
              </a:tr>
              <a:tr h="901972">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ES" sz="1600" b="1" i="0" kern="1200" dirty="0" smtClean="0">
                          <a:solidFill>
                            <a:schemeClr val="dk1"/>
                          </a:solidFill>
                          <a:latin typeface="+mj-lt"/>
                          <a:ea typeface="+mn-ea"/>
                          <a:cs typeface="+mn-cs"/>
                        </a:rPr>
                        <a:t>Estadísticas de Camas y Egresos Hospitalarios </a:t>
                      </a:r>
                    </a:p>
                  </a:txBody>
                  <a:tcPr anchor="ctr"/>
                </a:tc>
                <a:tc>
                  <a:txBody>
                    <a:bodyPr/>
                    <a:lstStyle/>
                    <a:p>
                      <a:pPr algn="just"/>
                      <a:r>
                        <a:rPr lang="es-ES" sz="1200" b="0" i="0" kern="1200" dirty="0" smtClean="0">
                          <a:solidFill>
                            <a:schemeClr val="dk1"/>
                          </a:solidFill>
                          <a:latin typeface="+mn-lt"/>
                          <a:ea typeface="+mn-ea"/>
                          <a:cs typeface="+mn-cs"/>
                        </a:rPr>
                        <a:t>Las Estadísticas Hospitalarias presentan información estadística, sobre la morbilidad hospitalaria, que permite conocer el estado de salud de la población; determina la incidencia de las enfermedades tratadas en los hospitales; proporciona indicadores necesarios, para la elaboración y evaluación de los programas de salud, y, suministra datos sobre la utilización de camas hospitalarias de dotación normal y camas disponibles.</a:t>
                      </a:r>
                    </a:p>
                  </a:txBody>
                  <a:tcPr anchor="ctr"/>
                </a:tc>
              </a:tr>
              <a:tr h="78170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ES" sz="1600" b="1" i="0" kern="1200" dirty="0" smtClean="0">
                          <a:solidFill>
                            <a:schemeClr val="dk1"/>
                          </a:solidFill>
                          <a:latin typeface="+mj-lt"/>
                          <a:ea typeface="+mn-ea"/>
                          <a:cs typeface="+mn-cs"/>
                        </a:rPr>
                        <a:t>Encuesta Nacional de Salud, Salud Reproductiva y Nutrición (ENSANUT)</a:t>
                      </a:r>
                    </a:p>
                  </a:txBody>
                  <a:tcPr anchor="ctr"/>
                </a:tc>
                <a:tc>
                  <a:txBody>
                    <a:bodyPr/>
                    <a:lstStyle/>
                    <a:p>
                      <a:pPr algn="just"/>
                      <a:r>
                        <a:rPr lang="es-ES" sz="1200" b="0" i="0" kern="1200" dirty="0" smtClean="0">
                          <a:solidFill>
                            <a:schemeClr val="dk1"/>
                          </a:solidFill>
                          <a:latin typeface="+mn-lt"/>
                          <a:ea typeface="+mn-ea"/>
                          <a:cs typeface="+mn-cs"/>
                        </a:rPr>
                        <a:t>Recopila información sobre la salud reproductiva, materna e infantil, enfermedades crónicas no trasmisibles, estado nutricional, consumo alimenticio, acceso a programas de complementación alimentaria y suplementación para protección de enfermedades, además de datos sobre acceso a los servicios de salud y gasto en salud de la población ecuatoriana.</a:t>
                      </a:r>
                    </a:p>
                  </a:txBody>
                  <a:tcPr anchor="ctr"/>
                </a:tc>
              </a:tr>
              <a:tr h="450986">
                <a:tc>
                  <a:txBody>
                    <a:bodyPr/>
                    <a:lstStyle/>
                    <a:p>
                      <a:pPr algn="ctr"/>
                      <a:r>
                        <a:rPr lang="es-ES" sz="1600" b="1" kern="1200" dirty="0" smtClean="0">
                          <a:solidFill>
                            <a:schemeClr val="dk1"/>
                          </a:solidFill>
                          <a:latin typeface="+mn-lt"/>
                          <a:ea typeface="+mn-ea"/>
                          <a:cs typeface="+mn-cs"/>
                        </a:rPr>
                        <a:t>Encuesta de Estratificación del Nivel Socioeconómico</a:t>
                      </a:r>
                    </a:p>
                  </a:txBody>
                  <a:tcPr anchor="ctr">
                    <a:solidFill>
                      <a:schemeClr val="accent3">
                        <a:lumMod val="40000"/>
                        <a:lumOff val="60000"/>
                      </a:schemeClr>
                    </a:solidFill>
                  </a:tcPr>
                </a:tc>
                <a:tc>
                  <a:txBody>
                    <a:bodyPr/>
                    <a:lstStyle/>
                    <a:p>
                      <a:pPr algn="just"/>
                      <a:r>
                        <a:rPr lang="es-ES" sz="1300" b="0" i="0" kern="1200" dirty="0" smtClean="0">
                          <a:solidFill>
                            <a:schemeClr val="dk1"/>
                          </a:solidFill>
                          <a:latin typeface="+mn-lt"/>
                          <a:ea typeface="+mn-ea"/>
                          <a:cs typeface="+mn-cs"/>
                        </a:rPr>
                        <a:t>Esta encuesta sirve para homologar las herramientas de estratificación, así como para una adecuada segmentación del mercado de consumo.</a:t>
                      </a:r>
                    </a:p>
                  </a:txBody>
                  <a:tcPr anchor="ctr">
                    <a:solidFill>
                      <a:schemeClr val="accent3">
                        <a:lumMod val="40000"/>
                        <a:lumOff val="60000"/>
                      </a:schemeClr>
                    </a:solidFill>
                  </a:tcPr>
                </a:tc>
              </a:tr>
              <a:tr h="581271">
                <a:tc>
                  <a:txBody>
                    <a:bodyPr/>
                    <a:lstStyle/>
                    <a:p>
                      <a:pPr algn="ctr"/>
                      <a:r>
                        <a:rPr lang="es-ES" sz="1600" b="1" kern="1200" dirty="0" smtClean="0">
                          <a:solidFill>
                            <a:schemeClr val="dk1"/>
                          </a:solidFill>
                          <a:latin typeface="+mn-lt"/>
                          <a:ea typeface="+mn-ea"/>
                          <a:cs typeface="+mn-cs"/>
                        </a:rPr>
                        <a:t>Encuesta Nacional de Ingresos y Gastos de los Hogares Urbanos y Rurales</a:t>
                      </a:r>
                    </a:p>
                  </a:txBody>
                  <a:tcPr anchor="ctr">
                    <a:solidFill>
                      <a:schemeClr val="accent3">
                        <a:lumMod val="40000"/>
                        <a:lumOff val="60000"/>
                      </a:schemeClr>
                    </a:solidFill>
                  </a:tcPr>
                </a:tc>
                <a:tc>
                  <a:txBody>
                    <a:bodyPr/>
                    <a:lstStyle/>
                    <a:p>
                      <a:pPr algn="just"/>
                      <a:r>
                        <a:rPr lang="es-ES" sz="1300" b="0" i="0" kern="1200" dirty="0" smtClean="0">
                          <a:solidFill>
                            <a:schemeClr val="dk1"/>
                          </a:solidFill>
                          <a:latin typeface="+mn-lt"/>
                          <a:ea typeface="+mn-ea"/>
                          <a:cs typeface="+mn-cs"/>
                        </a:rPr>
                        <a:t>Proporciona datos sobre el monto, distribución y estructura del ingreso y el gasto de los hogares, a partir de las características demográficas y socioeconómicas de sus miembros</a:t>
                      </a:r>
                    </a:p>
                  </a:txBody>
                  <a:tcPr anchor="ctr">
                    <a:solidFill>
                      <a:schemeClr val="accent3">
                        <a:lumMod val="40000"/>
                        <a:lumOff val="60000"/>
                      </a:schemeClr>
                    </a:solidFill>
                  </a:tcPr>
                </a:tc>
              </a:tr>
            </a:tbl>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139700"/>
            <a:ext cx="8229600" cy="944563"/>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cs typeface="Calibri" pitchFamily="43" charset="0"/>
              </a:rPr>
              <a:t>SISTEMA DE MONITOREO </a:t>
            </a:r>
            <a:r>
              <a:rPr lang="en-US" sz="2000" b="1" smtClean="0">
                <a:solidFill>
                  <a:srgbClr val="004586"/>
                </a:solidFill>
                <a:cs typeface="Calibri" pitchFamily="43" charset="0"/>
              </a:rPr>
              <a:t>(4)</a:t>
            </a:r>
          </a:p>
        </p:txBody>
      </p:sp>
      <p:sp>
        <p:nvSpPr>
          <p:cNvPr id="16387" name="Text Box 3"/>
          <p:cNvSpPr txBox="1">
            <a:spLocks noChangeArrowheads="1"/>
          </p:cNvSpPr>
          <p:nvPr/>
        </p:nvSpPr>
        <p:spPr bwMode="auto">
          <a:xfrm>
            <a:off x="457200" y="1084263"/>
            <a:ext cx="8229600" cy="5395364"/>
          </a:xfrm>
          <a:prstGeom prst="rect">
            <a:avLst/>
          </a:prstGeom>
          <a:noFill/>
          <a:ln w="9525">
            <a:noFill/>
            <a:round/>
            <a:headEnd/>
            <a:tailEnd/>
          </a:ln>
        </p:spPr>
        <p:txBody>
          <a:bodyPr lIns="90000" tIns="45000" rIns="90000" bIns="45000"/>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smtClean="0"/>
              <a:t>Información </a:t>
            </a:r>
            <a:r>
              <a:rPr lang="es-ES_tradnl" dirty="0"/>
              <a:t>generada por el Ministerio </a:t>
            </a:r>
            <a:r>
              <a:rPr lang="es-ES_tradnl" dirty="0" smtClean="0"/>
              <a:t>de Salud Pública:</a:t>
            </a:r>
            <a:endParaRPr lang="es-ES_tradnl" b="1" i="1"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smtClean="0"/>
          </a:p>
          <a:p>
            <a:pPr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t>Actualmente Ecuador esta reduciendo los porcentajes de subregistro existentes, mediante estrategias que permiten que la validación de datos sea mucho mas rápida y eficiente.</a:t>
            </a:r>
          </a:p>
          <a:p>
            <a:pPr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t>El MSP a fin de promover el acceso oportuno a datos estadísticos sanitarios genero un sistema de información (</a:t>
            </a:r>
            <a:r>
              <a:rPr lang="es-ES" b="1" i="1" dirty="0" smtClean="0"/>
              <a:t>REGISTRO DIARIO AUTOMATIZADO DE CONSULTAS Y ATENCIONES AMBULATORIAS - RDACAA</a:t>
            </a:r>
            <a:r>
              <a:rPr lang="es-ES" dirty="0" smtClean="0"/>
              <a:t>) on-line, que contiene información desagregada por población atendida.</a:t>
            </a:r>
          </a:p>
          <a:p>
            <a:pPr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t> Además el </a:t>
            </a:r>
            <a:r>
              <a:rPr lang="es-ES" b="1" i="1" dirty="0" smtClean="0"/>
              <a:t>SISTEMA DE VIGILANCIA EPIDEMIOLÓGICA – SIVE-ALERTA</a:t>
            </a:r>
            <a:r>
              <a:rPr lang="es-ES" dirty="0" smtClean="0"/>
              <a:t>, genera información epidemiológica para la formulación y evaluación de políticas, planes, programas de salud en el Sistema Nacional de Salud.</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smtClean="0">
                <a:hlinkClick r:id="rId3" action="ppaction://hlinkfile"/>
              </a:rPr>
              <a:t>(Ver  Anexo)</a:t>
            </a:r>
            <a:r>
              <a:rPr lang="es-ES_tradnl" dirty="0" smtClean="0"/>
              <a:t> – </a:t>
            </a:r>
            <a:r>
              <a:rPr lang="es-ES_tradnl" sz="1200" dirty="0" smtClean="0"/>
              <a:t>Formulario RDACAA</a:t>
            </a:r>
            <a:endParaRPr lang="es-ES_tradnl"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a:hlinkClick r:id="rId4" action="ppaction://hlinkfile"/>
              </a:rPr>
              <a:t>(Ver </a:t>
            </a:r>
            <a:r>
              <a:rPr lang="es-ES_tradnl" dirty="0" smtClean="0">
                <a:hlinkClick r:id="rId4" action="ppaction://hlinkfile"/>
              </a:rPr>
              <a:t>Anexo</a:t>
            </a:r>
            <a:r>
              <a:rPr lang="es-ES_tradnl" dirty="0">
                <a:hlinkClick r:id="rId4" action="ppaction://hlinkfile"/>
              </a:rPr>
              <a:t>) </a:t>
            </a:r>
            <a:r>
              <a:rPr lang="es-ES_tradnl" sz="1200" dirty="0"/>
              <a:t>– MAIS – Ficha familiar</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b="1" i="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139700"/>
            <a:ext cx="8229600" cy="944563"/>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dirty="0" smtClean="0">
                <a:solidFill>
                  <a:srgbClr val="004586"/>
                </a:solidFill>
                <a:cs typeface="Calibri" pitchFamily="43" charset="0"/>
              </a:rPr>
              <a:t>SISTEMA DE MONITOREO </a:t>
            </a:r>
            <a:r>
              <a:rPr lang="en-US" sz="2000" b="1" dirty="0" smtClean="0">
                <a:solidFill>
                  <a:srgbClr val="004586"/>
                </a:solidFill>
                <a:cs typeface="Calibri" pitchFamily="43" charset="0"/>
              </a:rPr>
              <a:t>(5)</a:t>
            </a:r>
          </a:p>
        </p:txBody>
      </p:sp>
      <p:sp>
        <p:nvSpPr>
          <p:cNvPr id="16387" name="Text Box 3"/>
          <p:cNvSpPr txBox="1">
            <a:spLocks noChangeArrowheads="1"/>
          </p:cNvSpPr>
          <p:nvPr/>
        </p:nvSpPr>
        <p:spPr bwMode="auto">
          <a:xfrm>
            <a:off x="457200" y="898525"/>
            <a:ext cx="8229600" cy="4953000"/>
          </a:xfrm>
          <a:prstGeom prst="rect">
            <a:avLst/>
          </a:prstGeom>
          <a:noFill/>
          <a:ln w="9525">
            <a:noFill/>
            <a:round/>
            <a:headEnd/>
            <a:tailEnd/>
          </a:ln>
        </p:spPr>
        <p:txBody>
          <a:bodyPr lIns="90000" tIns="45000" rIns="90000" bIns="45000"/>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a:t>Información generada por el Ministerio Coordinador de Desarrollo Social - </a:t>
            </a:r>
            <a:r>
              <a:rPr lang="es-ES_tradnl" b="1" i="1"/>
              <a:t>Sistema Integrado de Indicadores Sociales del Ecuador – SIISE:</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2200" b="1"/>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200" b="1"/>
              <a:t>http://www.siise.gob.ec/siiseweb/</a:t>
            </a:r>
          </a:p>
        </p:txBody>
      </p:sp>
      <p:pic>
        <p:nvPicPr>
          <p:cNvPr id="16388" name="Picture 19"/>
          <p:cNvPicPr>
            <a:picLocks noChangeAspect="1" noChangeArrowheads="1"/>
          </p:cNvPicPr>
          <p:nvPr/>
        </p:nvPicPr>
        <p:blipFill>
          <a:blip r:embed="rId3"/>
          <a:srcRect/>
          <a:stretch>
            <a:fillRect/>
          </a:stretch>
        </p:blipFill>
        <p:spPr bwMode="auto">
          <a:xfrm>
            <a:off x="1393825" y="1582738"/>
            <a:ext cx="6565900" cy="4457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944562"/>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PERSPECTIVAS FUTURAS </a:t>
            </a:r>
            <a:r>
              <a:rPr lang="en-US" sz="1800" b="1" smtClean="0">
                <a:solidFill>
                  <a:srgbClr val="004586"/>
                </a:solidFill>
              </a:rPr>
              <a:t>(1)</a:t>
            </a:r>
          </a:p>
        </p:txBody>
      </p:sp>
      <p:sp>
        <p:nvSpPr>
          <p:cNvPr id="17411" name="Text Box 3"/>
          <p:cNvSpPr txBox="1">
            <a:spLocks noChangeArrowheads="1"/>
          </p:cNvSpPr>
          <p:nvPr/>
        </p:nvSpPr>
        <p:spPr bwMode="auto">
          <a:xfrm>
            <a:off x="457200" y="1219200"/>
            <a:ext cx="8229600" cy="5166360"/>
          </a:xfrm>
          <a:prstGeom prst="rect">
            <a:avLst/>
          </a:prstGeom>
          <a:noFill/>
          <a:ln w="9525">
            <a:noFill/>
            <a:round/>
            <a:headEnd/>
            <a:tailEnd/>
          </a:ln>
        </p:spPr>
        <p:txBody>
          <a:bodyPr lIns="90000" tIns="45000" rIns="90000" bIns="45000"/>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1200"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1200"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1200"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1200" dirty="0"/>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600" dirty="0" smtClean="0">
              <a:hlinkClick r:id="rId4" action="ppaction://hlinkfile"/>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600" dirty="0">
              <a:hlinkClick r:id="rId4" action="ppaction://hlinkfile"/>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600" dirty="0" smtClean="0">
              <a:hlinkClick r:id="rId4" action="ppaction://hlinkfile"/>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600" dirty="0">
              <a:hlinkClick r:id="rId4" action="ppaction://hlinkfile"/>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600" dirty="0" smtClean="0">
              <a:hlinkClick r:id="rId4" action="ppaction://hlinkfile"/>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600" dirty="0">
              <a:hlinkClick r:id="rId4" action="ppaction://hlinkfile"/>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1600" dirty="0" smtClean="0">
                <a:hlinkClick r:id="rId4" action="ppaction://hlinkfile"/>
              </a:rPr>
              <a:t>(</a:t>
            </a:r>
            <a:r>
              <a:rPr lang="es-ES" sz="1600" dirty="0">
                <a:hlinkClick r:id="rId4" action="ppaction://hlinkfile"/>
              </a:rPr>
              <a:t>Ver Anexo</a:t>
            </a:r>
            <a:r>
              <a:rPr lang="es-ES" sz="1600" dirty="0" smtClean="0">
                <a:hlinkClick r:id="rId4" action="ppaction://hlinkfile"/>
              </a:rPr>
              <a:t>)</a:t>
            </a:r>
            <a:r>
              <a:rPr lang="es-ES" sz="1600" dirty="0" smtClean="0"/>
              <a:t> – </a:t>
            </a:r>
            <a:r>
              <a:rPr lang="es-ES" sz="1200" dirty="0" smtClean="0"/>
              <a:t>Metas en el ámbito de Salud</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sz="1200" dirty="0" smtClean="0"/>
              <a:t> </a:t>
            </a:r>
            <a:endParaRPr lang="es-ES_tradnl" sz="1200"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dirty="0"/>
          </a:p>
          <a:p>
            <a:pPr>
              <a:lnSpc>
                <a:spcPct val="70000"/>
              </a:lnSpc>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2600" dirty="0"/>
          </a:p>
          <a:p>
            <a:pPr>
              <a:lnSpc>
                <a:spcPct val="70000"/>
              </a:lnSpc>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2600" b="1" dirty="0"/>
          </a:p>
          <a:p>
            <a:pPr>
              <a:lnSpc>
                <a:spcPct val="70000"/>
              </a:lnSpc>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2200" dirty="0"/>
          </a:p>
          <a:p>
            <a:pPr>
              <a:lnSpc>
                <a:spcPct val="70000"/>
              </a:lnSpc>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900" dirty="0"/>
          </a:p>
          <a:p>
            <a:pPr>
              <a:lnSpc>
                <a:spcPct val="70000"/>
              </a:lnSpc>
              <a:spcBef>
                <a:spcPts val="638"/>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900" dirty="0"/>
          </a:p>
          <a:p>
            <a:pPr>
              <a:lnSpc>
                <a:spcPct val="70000"/>
              </a:lnSpc>
              <a:spcBef>
                <a:spcPts val="638"/>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sz="1900" dirty="0"/>
          </a:p>
        </p:txBody>
      </p:sp>
      <p:graphicFrame>
        <p:nvGraphicFramePr>
          <p:cNvPr id="4" name="3 Diagrama"/>
          <p:cNvGraphicFramePr/>
          <p:nvPr/>
        </p:nvGraphicFramePr>
        <p:xfrm>
          <a:off x="228600" y="2225040"/>
          <a:ext cx="5166360" cy="3053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7" name="6 Diagrama"/>
          <p:cNvGraphicFramePr/>
          <p:nvPr/>
        </p:nvGraphicFramePr>
        <p:xfrm>
          <a:off x="5623560" y="1366520"/>
          <a:ext cx="3322320" cy="4064000"/>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229600" cy="944562"/>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PERSPECTIVAS FUTURAS </a:t>
            </a:r>
            <a:r>
              <a:rPr lang="en-US" sz="1800" b="1" smtClean="0">
                <a:solidFill>
                  <a:srgbClr val="004586"/>
                </a:solidFill>
              </a:rPr>
              <a:t>(2)</a:t>
            </a:r>
          </a:p>
        </p:txBody>
      </p:sp>
      <p:sp>
        <p:nvSpPr>
          <p:cNvPr id="18435" name="2 Rectángulo"/>
          <p:cNvSpPr>
            <a:spLocks noChangeArrowheads="1"/>
          </p:cNvSpPr>
          <p:nvPr/>
        </p:nvSpPr>
        <p:spPr bwMode="auto">
          <a:xfrm>
            <a:off x="457200" y="1287463"/>
            <a:ext cx="8229600" cy="5062924"/>
          </a:xfrm>
          <a:prstGeom prst="rect">
            <a:avLst/>
          </a:prstGeom>
          <a:noFill/>
          <a:ln w="9525">
            <a:noFill/>
            <a:miter lim="800000"/>
            <a:headEnd/>
            <a:tailEnd/>
          </a:ln>
        </p:spPr>
        <p:txBody>
          <a:bodyPr>
            <a:spAutoFit/>
          </a:bodyPr>
          <a:lstStyle/>
          <a:p>
            <a:pPr algn="just">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a:t> </a:t>
            </a:r>
            <a:r>
              <a:rPr lang="es-ES_tradnl" b="1" dirty="0"/>
              <a:t>Debilidades:</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a:t>Cabe mencionar las debilidades que se tiene al momento con las fuentes de información, que son clave para el planteamiento de políticas que ayuden a disuadir las inequidades en el área de salud y otros sectores de vital </a:t>
            </a:r>
            <a:r>
              <a:rPr lang="es-ES_tradnl" dirty="0" smtClean="0"/>
              <a:t>importancia.</a:t>
            </a:r>
            <a:endParaRPr lang="es-ES_tradnl" dirty="0"/>
          </a:p>
          <a:p>
            <a:pPr lvl="1" algn="just">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a:t> No se cuenta con un sistema </a:t>
            </a:r>
            <a:r>
              <a:rPr lang="es-ES_tradnl" sz="1600" dirty="0" smtClean="0"/>
              <a:t>único de </a:t>
            </a:r>
            <a:r>
              <a:rPr lang="es-ES_tradnl" sz="1600" dirty="0"/>
              <a:t>monitoreo de la equidad en </a:t>
            </a:r>
            <a:r>
              <a:rPr lang="es-ES_tradnl" sz="1600" dirty="0" smtClean="0"/>
              <a:t>salud</a:t>
            </a:r>
            <a:endParaRPr lang="es-ES_tradnl" sz="1600" dirty="0"/>
          </a:p>
          <a:p>
            <a:pPr lvl="1" algn="just">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a:t> Fuentes de información provenientes de encuestas, metodológicamente no </a:t>
            </a:r>
            <a:r>
              <a:rPr lang="es-ES_tradnl" sz="1600" dirty="0" smtClean="0"/>
              <a:t>comparables</a:t>
            </a:r>
            <a:endParaRPr lang="es-ES_tradnl" sz="1600" dirty="0"/>
          </a:p>
          <a:p>
            <a:pPr lvl="1" algn="just">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a:t> Periodicidad </a:t>
            </a:r>
            <a:r>
              <a:rPr lang="es-ES_tradnl" sz="1600" dirty="0" smtClean="0"/>
              <a:t>discontinua de las encuestas</a:t>
            </a:r>
            <a:endParaRPr lang="es-ES_tradnl" sz="1600" dirty="0"/>
          </a:p>
          <a:p>
            <a:pPr lvl="1" algn="just">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a:t> </a:t>
            </a:r>
            <a:r>
              <a:rPr lang="es-ES_tradnl" sz="1600" dirty="0" smtClean="0"/>
              <a:t>Sub registro en la información de las unidades operativas</a:t>
            </a:r>
          </a:p>
          <a:p>
            <a:pPr algn="just">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b="1" dirty="0" smtClean="0"/>
              <a:t> Oportunidades  de mejora:</a:t>
            </a:r>
            <a:endParaRPr lang="es-ES_tradnl"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smtClean="0"/>
              <a:t>Por </a:t>
            </a:r>
            <a:r>
              <a:rPr lang="es-ES_tradnl" dirty="0"/>
              <a:t>ende estos son los aspectos que deben ser mejorados y fortalecerse, de esta manera se pretende generar indicadores de calidad y de forma periódica que servirán para la toma de decisiones. </a:t>
            </a:r>
            <a:endParaRPr lang="es-ES_tradnl" dirty="0" smtClean="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sz="10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29600" cy="944562"/>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800" b="1" dirty="0" smtClean="0">
                <a:solidFill>
                  <a:srgbClr val="004586"/>
                </a:solidFill>
              </a:rPr>
              <a:t> COMENTARIOS</a:t>
            </a:r>
          </a:p>
        </p:txBody>
      </p:sp>
      <p:sp>
        <p:nvSpPr>
          <p:cNvPr id="19459" name="Text Box 3"/>
          <p:cNvSpPr txBox="1">
            <a:spLocks noChangeArrowheads="1"/>
          </p:cNvSpPr>
          <p:nvPr/>
        </p:nvSpPr>
        <p:spPr bwMode="auto">
          <a:xfrm>
            <a:off x="457200" y="1148245"/>
            <a:ext cx="8229600" cy="5394445"/>
          </a:xfrm>
          <a:prstGeom prst="rect">
            <a:avLst/>
          </a:prstGeom>
          <a:noFill/>
          <a:ln w="9525">
            <a:noFill/>
            <a:round/>
            <a:headEnd/>
            <a:tailEnd/>
          </a:ln>
        </p:spPr>
        <p:txBody>
          <a:bodyPr lIns="90000" tIns="45000" rIns="90000" bIns="45000"/>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smtClean="0"/>
              <a:t>El documento metodológico contiene tres alternativas para monitorear las equidades en salud y ante la complejidad de cada una, las diferentes formas de generar información depende de cada país, sería necesario contar con personal especializado para  ver la factibilidad de generar un sistema y para ello  se debe considerar:</a:t>
            </a:r>
          </a:p>
          <a:p>
            <a:pPr lvl="1"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smtClean="0"/>
              <a:t> Estructura básica del sistema </a:t>
            </a:r>
          </a:p>
          <a:p>
            <a:pPr lvl="1"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smtClean="0"/>
              <a:t> Plazos/tiempos</a:t>
            </a:r>
          </a:p>
          <a:p>
            <a:pPr lvl="1"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smtClean="0"/>
              <a:t> Costos</a:t>
            </a:r>
          </a:p>
          <a:p>
            <a:pPr lvl="1"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smtClean="0"/>
              <a:t> Infraestructura</a:t>
            </a:r>
          </a:p>
          <a:p>
            <a:pPr lvl="1" algn="just">
              <a:spcAft>
                <a:spcPts val="1425"/>
              </a:spcAft>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1600" dirty="0" smtClean="0"/>
              <a:t> Recursos humanos, etc. </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smtClean="0"/>
              <a:t>Ecuador ha realizado algunos esfuerzos para mejorar la calidad de información, a pesar que es un proceso que conlleva tiempo y recursos, el INEC está trabajando en un sistema en el cual se puede enlazar y combinar información entre instituciones públicas, todos los esfuerzos que se realicen en el tema de </a:t>
            </a:r>
            <a:r>
              <a:rPr lang="es-ES_tradnl" b="1" i="1" dirty="0" smtClean="0"/>
              <a:t>SALUD</a:t>
            </a:r>
            <a:r>
              <a:rPr lang="es-ES_tradnl" dirty="0" smtClean="0"/>
              <a:t> y otros ámbitos recaen sobre esta institución.</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smtClean="0"/>
              <a:t>Dato seguro: </a:t>
            </a:r>
            <a:r>
              <a:rPr lang="es-ES_tradnl" b="1" i="1" dirty="0" smtClean="0"/>
              <a:t>https://www.datoseguro.gob.ec/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39763" y="2925763"/>
            <a:ext cx="7620000" cy="944562"/>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3800" b="1" smtClean="0">
                <a:solidFill>
                  <a:srgbClr val="004586"/>
                </a:solidFill>
              </a:rPr>
              <a:t>Gracias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405448"/>
            <a:ext cx="8229600" cy="654050"/>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dirty="0" smtClean="0">
                <a:solidFill>
                  <a:srgbClr val="004586"/>
                </a:solidFill>
              </a:rPr>
              <a:t>MARCO LEGAL</a:t>
            </a:r>
            <a:endParaRPr lang="en-US" sz="2000" b="1" dirty="0" smtClean="0">
              <a:solidFill>
                <a:srgbClr val="004586"/>
              </a:solidFill>
            </a:endParaRPr>
          </a:p>
        </p:txBody>
      </p:sp>
      <p:graphicFrame>
        <p:nvGraphicFramePr>
          <p:cNvPr id="4" name="4 Marcador de contenido"/>
          <p:cNvGraphicFramePr>
            <a:graphicFrameLocks/>
          </p:cNvGraphicFramePr>
          <p:nvPr/>
        </p:nvGraphicFramePr>
        <p:xfrm>
          <a:off x="691460" y="975360"/>
          <a:ext cx="7858180" cy="32818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4 Flecha izquierda y derecha"/>
          <p:cNvSpPr/>
          <p:nvPr/>
        </p:nvSpPr>
        <p:spPr>
          <a:xfrm>
            <a:off x="646113" y="3901758"/>
            <a:ext cx="7858125" cy="944562"/>
          </a:xfrm>
          <a:prstGeom prst="leftRightArrow">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s-EC" sz="2000" b="1" dirty="0"/>
              <a:t>GARANTIZAR EL DERECHO A LA SALUD</a:t>
            </a:r>
            <a:endParaRPr lang="es-EC" b="1" dirty="0"/>
          </a:p>
        </p:txBody>
      </p:sp>
      <p:sp>
        <p:nvSpPr>
          <p:cNvPr id="6" name="5 Rectángulo redondeado"/>
          <p:cNvSpPr/>
          <p:nvPr/>
        </p:nvSpPr>
        <p:spPr>
          <a:xfrm>
            <a:off x="3368040" y="5029200"/>
            <a:ext cx="2148840" cy="1234440"/>
          </a:xfrm>
          <a:prstGeom prst="round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3200" dirty="0" smtClean="0">
                <a:hlinkClick r:id="rId8" action="ppaction://hlinksldjump"/>
              </a:rPr>
              <a:t>MAIS - FCI</a:t>
            </a:r>
            <a:endParaRPr lang="es-E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654050"/>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MARCO LEGAL </a:t>
            </a:r>
            <a:r>
              <a:rPr lang="en-US" sz="2000" b="1" smtClean="0">
                <a:solidFill>
                  <a:srgbClr val="004586"/>
                </a:solidFill>
              </a:rPr>
              <a:t>(1)</a:t>
            </a:r>
          </a:p>
        </p:txBody>
      </p:sp>
      <p:sp>
        <p:nvSpPr>
          <p:cNvPr id="5123" name="Text Box 3"/>
          <p:cNvSpPr txBox="1">
            <a:spLocks noChangeArrowheads="1"/>
          </p:cNvSpPr>
          <p:nvPr/>
        </p:nvSpPr>
        <p:spPr bwMode="auto">
          <a:xfrm>
            <a:off x="500063" y="1130300"/>
            <a:ext cx="8229600" cy="4857750"/>
          </a:xfrm>
          <a:prstGeom prst="rect">
            <a:avLst/>
          </a:prstGeom>
          <a:noFill/>
          <a:ln w="9525">
            <a:noFill/>
            <a:round/>
            <a:headEnd/>
            <a:tailEnd/>
          </a:ln>
        </p:spPr>
        <p:txBody>
          <a:bodyPr lIns="90000" tIns="45000" rIns="90000" bIns="45000"/>
          <a:lstStyle/>
          <a:p>
            <a:pPr>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2400" dirty="0"/>
              <a:t> </a:t>
            </a:r>
            <a:r>
              <a:rPr lang="es-ES_tradnl" sz="2400" b="1" dirty="0"/>
              <a:t>Constitución de la República (2008)</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000" b="1" dirty="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C" sz="2600" dirty="0"/>
              <a:t>La </a:t>
            </a:r>
            <a:r>
              <a:rPr lang="es-EC" sz="2600" b="1" dirty="0"/>
              <a:t>salud es un derecho </a:t>
            </a:r>
            <a:r>
              <a:rPr lang="es-EC" sz="2600" dirty="0"/>
              <a:t>que garantiza el Estado, cuya realización se vincula al ejercicio de </a:t>
            </a:r>
            <a:r>
              <a:rPr lang="es-EC" sz="2600" b="1" dirty="0"/>
              <a:t>otros derechos</a:t>
            </a:r>
            <a:r>
              <a:rPr lang="es-EC" sz="2600" dirty="0"/>
              <a:t>, entre ellos el derecho al agua, la alimentación, la educación, la cultura física, el trabajo, la seguridad social, los ambientes sanos y otros que sustentan el buen vivir.</a:t>
            </a:r>
            <a:r>
              <a:rPr lang="es-ES" sz="2600" dirty="0"/>
              <a:t>….. La prestación de los servicios de salud se regirá por los principios de </a:t>
            </a:r>
            <a:r>
              <a:rPr lang="es-ES" sz="2600" b="1" i="1" dirty="0"/>
              <a:t>equidad, </a:t>
            </a:r>
            <a:r>
              <a:rPr lang="es-ES" sz="2600" i="1" dirty="0"/>
              <a:t>universalidad, solidaridad, interculturalidad, calidad, eficiencia, eficacia, precaución y bioética, con enfoque de género y generacional.</a:t>
            </a:r>
            <a:endParaRPr lang="es-ES_tradnl" sz="2600" dirty="0"/>
          </a:p>
        </p:txBody>
      </p:sp>
      <p:sp>
        <p:nvSpPr>
          <p:cNvPr id="6" name="5 Flecha izquierda">
            <a:hlinkClick r:id="rId4" action="ppaction://hlinksldjump"/>
          </p:cNvPr>
          <p:cNvSpPr/>
          <p:nvPr/>
        </p:nvSpPr>
        <p:spPr>
          <a:xfrm>
            <a:off x="6019799" y="6080124"/>
            <a:ext cx="835343" cy="515939"/>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dirty="0" smtClean="0">
                <a:hlinkClick r:id="rId4" action="ppaction://hlinksldjump"/>
              </a:rPr>
              <a:t>Volver</a:t>
            </a:r>
            <a:endParaRPr lang="es-ES" sz="1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29600" cy="654050"/>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MARCO LEGAL </a:t>
            </a:r>
            <a:r>
              <a:rPr lang="en-US" sz="2000" b="1" smtClean="0">
                <a:solidFill>
                  <a:srgbClr val="004586"/>
                </a:solidFill>
              </a:rPr>
              <a:t>(2)</a:t>
            </a:r>
          </a:p>
        </p:txBody>
      </p:sp>
      <p:sp>
        <p:nvSpPr>
          <p:cNvPr id="7171" name="Text Box 3"/>
          <p:cNvSpPr txBox="1">
            <a:spLocks noChangeArrowheads="1"/>
          </p:cNvSpPr>
          <p:nvPr/>
        </p:nvSpPr>
        <p:spPr bwMode="auto">
          <a:xfrm>
            <a:off x="500063" y="928688"/>
            <a:ext cx="8229600" cy="2134551"/>
          </a:xfrm>
          <a:prstGeom prst="rect">
            <a:avLst/>
          </a:prstGeom>
          <a:noFill/>
          <a:ln w="9525">
            <a:noFill/>
            <a:round/>
            <a:headEnd/>
            <a:tailEnd/>
          </a:ln>
        </p:spPr>
        <p:txBody>
          <a:bodyPr lIns="90000" tIns="45000" rIns="90000" bIns="45000"/>
          <a:lstStyle/>
          <a:p>
            <a:pPr>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2400" b="1" dirty="0"/>
              <a:t> Ley Orgánica de Salud (2006)</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t>La </a:t>
            </a:r>
            <a:r>
              <a:rPr lang="es-ES" dirty="0"/>
              <a:t>salud es el completo estado de </a:t>
            </a:r>
            <a:r>
              <a:rPr lang="es-ES" b="1" i="1" dirty="0"/>
              <a:t>bienestar físico, mental y social</a:t>
            </a:r>
            <a:r>
              <a:rPr lang="es-ES" dirty="0"/>
              <a:t> y no solamente la ausencia de afecciones o enfermedades. Es un derecho humano inalienable, indivisible, irrenunciable e intransigible, cuya protección y garantía es responsabilidad primordial del Estado.</a:t>
            </a:r>
            <a:endParaRPr lang="es-ES_tradnl" dirty="0"/>
          </a:p>
        </p:txBody>
      </p:sp>
      <p:graphicFrame>
        <p:nvGraphicFramePr>
          <p:cNvPr id="4" name="3 Diagrama"/>
          <p:cNvGraphicFramePr/>
          <p:nvPr/>
        </p:nvGraphicFramePr>
        <p:xfrm>
          <a:off x="252248" y="2554006"/>
          <a:ext cx="8434551" cy="39298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5 Flecha izquierda">
            <a:hlinkClick r:id="rId9" action="ppaction://hlinksldjump"/>
          </p:cNvPr>
          <p:cNvSpPr/>
          <p:nvPr/>
        </p:nvSpPr>
        <p:spPr>
          <a:xfrm>
            <a:off x="7863839" y="5409564"/>
            <a:ext cx="835343" cy="515939"/>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dirty="0" smtClean="0">
                <a:hlinkClick r:id="rId9" action="ppaction://hlinksldjump"/>
              </a:rPr>
              <a:t>Volver</a:t>
            </a:r>
            <a:endParaRPr lang="es-ES" sz="1400" dirty="0"/>
          </a:p>
        </p:txBody>
      </p:sp>
      <p:sp>
        <p:nvSpPr>
          <p:cNvPr id="7" name="6 Rectángulo redondeado"/>
          <p:cNvSpPr/>
          <p:nvPr/>
        </p:nvSpPr>
        <p:spPr>
          <a:xfrm>
            <a:off x="3405352" y="4146329"/>
            <a:ext cx="2175641" cy="1200171"/>
          </a:xfrm>
          <a:prstGeom prst="roundRect">
            <a:avLst/>
          </a:prstGeom>
          <a:solidFill>
            <a:schemeClr val="accent6"/>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ES" b="1" dirty="0" smtClean="0"/>
              <a:t>Construir ambientes, entornos y estilos de vida saludables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654050"/>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MARCO LEGAL </a:t>
            </a:r>
            <a:r>
              <a:rPr lang="en-US" sz="2000" b="1" smtClean="0">
                <a:solidFill>
                  <a:srgbClr val="004586"/>
                </a:solidFill>
              </a:rPr>
              <a:t>(3)</a:t>
            </a:r>
          </a:p>
        </p:txBody>
      </p:sp>
      <p:sp>
        <p:nvSpPr>
          <p:cNvPr id="10243" name="Text Box 3"/>
          <p:cNvSpPr txBox="1">
            <a:spLocks noChangeArrowheads="1"/>
          </p:cNvSpPr>
          <p:nvPr/>
        </p:nvSpPr>
        <p:spPr bwMode="auto">
          <a:xfrm>
            <a:off x="500063" y="985839"/>
            <a:ext cx="8229600" cy="568642"/>
          </a:xfrm>
          <a:prstGeom prst="rect">
            <a:avLst/>
          </a:prstGeom>
          <a:noFill/>
          <a:ln w="9525">
            <a:noFill/>
            <a:round/>
            <a:headEnd/>
            <a:tailEnd/>
          </a:ln>
        </p:spPr>
        <p:txBody>
          <a:bodyPr lIns="90000" tIns="45000" rIns="90000" bIns="45000"/>
          <a:lstStyle/>
          <a:p>
            <a:pPr>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2400" b="1" dirty="0"/>
              <a:t> Plan Nacional del Buen Vivir (2013-2017</a:t>
            </a:r>
            <a:r>
              <a:rPr lang="es-ES_tradnl" sz="2400" b="1" dirty="0" smtClean="0"/>
              <a:t>)</a:t>
            </a:r>
            <a:endParaRPr lang="es-ES_tradnl" sz="2400" b="1" dirty="0"/>
          </a:p>
        </p:txBody>
      </p:sp>
      <p:graphicFrame>
        <p:nvGraphicFramePr>
          <p:cNvPr id="4" name="3 Diagrama"/>
          <p:cNvGraphicFramePr/>
          <p:nvPr/>
        </p:nvGraphicFramePr>
        <p:xfrm>
          <a:off x="457199" y="1280160"/>
          <a:ext cx="8272463" cy="50291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4638"/>
            <a:ext cx="8229600" cy="654050"/>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MARCO LEGAL </a:t>
            </a:r>
            <a:r>
              <a:rPr lang="en-US" sz="2000" b="1" smtClean="0">
                <a:solidFill>
                  <a:srgbClr val="004586"/>
                </a:solidFill>
              </a:rPr>
              <a:t>(3)</a:t>
            </a:r>
          </a:p>
        </p:txBody>
      </p:sp>
      <p:sp>
        <p:nvSpPr>
          <p:cNvPr id="10243" name="Text Box 3"/>
          <p:cNvSpPr txBox="1">
            <a:spLocks noChangeArrowheads="1"/>
          </p:cNvSpPr>
          <p:nvPr/>
        </p:nvSpPr>
        <p:spPr bwMode="auto">
          <a:xfrm>
            <a:off x="500063" y="928688"/>
            <a:ext cx="8229600" cy="5667375"/>
          </a:xfrm>
          <a:prstGeom prst="rect">
            <a:avLst/>
          </a:prstGeom>
          <a:noFill/>
          <a:ln w="9525">
            <a:noFill/>
            <a:round/>
            <a:headEnd/>
            <a:tailEnd/>
          </a:ln>
        </p:spPr>
        <p:txBody>
          <a:bodyPr lIns="90000" tIns="45000" rIns="90000" bIns="45000"/>
          <a:lstStyle/>
          <a:p>
            <a:pPr lvl="0">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2400" b="1" dirty="0" smtClean="0"/>
              <a:t>Objetivo 3: </a:t>
            </a:r>
            <a:r>
              <a:rPr lang="es-ES" sz="2400" dirty="0" smtClean="0"/>
              <a:t>Mejorar la calidad de vida de la población</a:t>
            </a:r>
          </a:p>
          <a:p>
            <a:pPr lvl="0">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2400" dirty="0" smtClean="0"/>
          </a:p>
          <a:p>
            <a:pPr>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sz="1000" b="1" dirty="0" smtClean="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r>
              <a:rPr lang="es-ES" dirty="0" smtClean="0">
                <a:solidFill>
                  <a:schemeClr val="bg1"/>
                </a:solidFill>
              </a:rPr>
              <a:t>(</a:t>
            </a:r>
            <a:r>
              <a:rPr lang="es-ES" dirty="0">
                <a:solidFill>
                  <a:schemeClr val="bg1"/>
                </a:solidFill>
              </a:rPr>
              <a:t>Ver anexo</a:t>
            </a:r>
            <a:r>
              <a:rPr lang="es-ES" dirty="0" smtClean="0">
                <a:solidFill>
                  <a:schemeClr val="bg1"/>
                </a:solidFill>
              </a:rPr>
              <a:t>) – </a:t>
            </a:r>
            <a:r>
              <a:rPr lang="es-ES" sz="1200" dirty="0" smtClean="0">
                <a:solidFill>
                  <a:schemeClr val="bg1"/>
                </a:solidFill>
              </a:rPr>
              <a:t>Diagnóstico, Políticas </a:t>
            </a:r>
            <a:r>
              <a:rPr lang="es-ES" sz="1200" dirty="0">
                <a:solidFill>
                  <a:schemeClr val="bg1"/>
                </a:solidFill>
              </a:rPr>
              <a:t>y lineamientos </a:t>
            </a:r>
            <a:r>
              <a:rPr lang="es-ES" sz="1200" dirty="0" smtClean="0">
                <a:solidFill>
                  <a:schemeClr val="bg1"/>
                </a:solidFill>
              </a:rPr>
              <a:t>estratégicos;  Metas</a:t>
            </a:r>
            <a:r>
              <a:rPr lang="es-ES" dirty="0" smtClean="0">
                <a:solidFill>
                  <a:schemeClr val="bg1"/>
                </a:solidFill>
              </a:rPr>
              <a:t> </a:t>
            </a:r>
            <a:endParaRPr lang="es-ES_tradnl" dirty="0">
              <a:solidFill>
                <a:schemeClr val="bg1"/>
              </a:solidFill>
            </a:endParaRPr>
          </a:p>
        </p:txBody>
      </p:sp>
      <p:graphicFrame>
        <p:nvGraphicFramePr>
          <p:cNvPr id="4" name="3 Diagrama"/>
          <p:cNvGraphicFramePr/>
          <p:nvPr>
            <p:extLst>
              <p:ext uri="{D42A27DB-BD31-4B8C-83A1-F6EECF244321}">
                <p14:modId xmlns:p14="http://schemas.microsoft.com/office/powerpoint/2010/main" val="1618818523"/>
              </p:ext>
            </p:extLst>
          </p:nvPr>
        </p:nvGraphicFramePr>
        <p:xfrm>
          <a:off x="500063" y="1810224"/>
          <a:ext cx="8186737" cy="4064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4 Flecha izquierda">
            <a:hlinkClick r:id="rId10" action="ppaction://hlinksldjump"/>
          </p:cNvPr>
          <p:cNvSpPr/>
          <p:nvPr/>
        </p:nvSpPr>
        <p:spPr>
          <a:xfrm>
            <a:off x="6019799" y="6080124"/>
            <a:ext cx="835343" cy="515939"/>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dirty="0" smtClean="0">
                <a:hlinkClick r:id="rId10" action="ppaction://hlinksldjump"/>
              </a:rPr>
              <a:t>Volver</a:t>
            </a:r>
            <a:endParaRPr lang="es-ES"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654050"/>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MARCO LEGAL </a:t>
            </a:r>
            <a:r>
              <a:rPr lang="en-US" sz="2000" b="1" smtClean="0">
                <a:solidFill>
                  <a:srgbClr val="004586"/>
                </a:solidFill>
              </a:rPr>
              <a:t>(4)</a:t>
            </a:r>
          </a:p>
        </p:txBody>
      </p:sp>
      <p:sp>
        <p:nvSpPr>
          <p:cNvPr id="12291" name="Text Box 3"/>
          <p:cNvSpPr txBox="1">
            <a:spLocks noChangeArrowheads="1"/>
          </p:cNvSpPr>
          <p:nvPr/>
        </p:nvSpPr>
        <p:spPr bwMode="auto">
          <a:xfrm>
            <a:off x="500063" y="1214438"/>
            <a:ext cx="8229600" cy="5354002"/>
          </a:xfrm>
          <a:prstGeom prst="rect">
            <a:avLst/>
          </a:prstGeom>
          <a:noFill/>
          <a:ln w="9525">
            <a:noFill/>
            <a:round/>
            <a:headEnd/>
            <a:tailEnd/>
          </a:ln>
        </p:spPr>
        <p:txBody>
          <a:bodyPr lIns="90000" tIns="45000" rIns="90000" bIns="45000"/>
          <a:lstStyle/>
          <a:p>
            <a:pPr>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2400" b="1" dirty="0"/>
              <a:t> Agenda Social (2012-2013)</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a:t>L</a:t>
            </a:r>
            <a:r>
              <a:rPr lang="es-ES" dirty="0" smtClean="0"/>
              <a:t>as políticas, estrategias y programas en:</a:t>
            </a:r>
            <a:endParaRPr lang="es-ES" dirty="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b="1" dirty="0" smtClean="0"/>
              <a:t>			</a:t>
            </a: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solidFill>
                  <a:schemeClr val="bg1"/>
                </a:solidFill>
              </a:rPr>
              <a:t>(</a:t>
            </a:r>
            <a:r>
              <a:rPr lang="es-ES" dirty="0">
                <a:solidFill>
                  <a:schemeClr val="bg1"/>
                </a:solidFill>
              </a:rPr>
              <a:t>Ver anexo</a:t>
            </a:r>
            <a:r>
              <a:rPr lang="es-ES" dirty="0" smtClean="0">
                <a:solidFill>
                  <a:schemeClr val="bg1"/>
                </a:solidFill>
              </a:rPr>
              <a:t>) – </a:t>
            </a:r>
            <a:r>
              <a:rPr lang="es-ES" sz="1200" dirty="0" smtClean="0">
                <a:solidFill>
                  <a:schemeClr val="bg1"/>
                </a:solidFill>
              </a:rPr>
              <a:t>Lineamientos estratégicos, Proyectos emblemáticos, Planificación</a:t>
            </a:r>
            <a:endParaRPr lang="es-ES" dirty="0">
              <a:solidFill>
                <a:schemeClr val="bg1"/>
              </a:solidFill>
            </a:endParaRPr>
          </a:p>
        </p:txBody>
      </p:sp>
      <p:graphicFrame>
        <p:nvGraphicFramePr>
          <p:cNvPr id="4" name="3 Diagrama"/>
          <p:cNvGraphicFramePr/>
          <p:nvPr/>
        </p:nvGraphicFramePr>
        <p:xfrm>
          <a:off x="228601" y="2209800"/>
          <a:ext cx="8501062" cy="256032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7 Cerrar llave"/>
          <p:cNvSpPr/>
          <p:nvPr/>
        </p:nvSpPr>
        <p:spPr>
          <a:xfrm rot="5400000">
            <a:off x="4429601" y="733902"/>
            <a:ext cx="327660" cy="8186736"/>
          </a:xfrm>
          <a:prstGeom prst="rightBrace">
            <a:avLst>
              <a:gd name="adj1" fmla="val 8333"/>
              <a:gd name="adj2" fmla="val 49756"/>
            </a:avLst>
          </a:prstGeom>
          <a:ln>
            <a:solidFill>
              <a:schemeClr val="accent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
        <p:nvSpPr>
          <p:cNvPr id="9" name="8 Rectángulo redondeado"/>
          <p:cNvSpPr/>
          <p:nvPr/>
        </p:nvSpPr>
        <p:spPr>
          <a:xfrm>
            <a:off x="2179320" y="5212080"/>
            <a:ext cx="4892040" cy="579120"/>
          </a:xfrm>
          <a:prstGeom prst="round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s-ES" b="1" dirty="0" smtClean="0"/>
              <a:t>Trabajo Intersectorial e Interinstitucional</a:t>
            </a:r>
            <a:endParaRPr lang="es-ES" dirty="0"/>
          </a:p>
        </p:txBody>
      </p:sp>
      <p:sp>
        <p:nvSpPr>
          <p:cNvPr id="10" name="9 Flecha izquierda">
            <a:hlinkClick r:id="rId10" action="ppaction://hlinksldjump"/>
          </p:cNvPr>
          <p:cNvSpPr/>
          <p:nvPr/>
        </p:nvSpPr>
        <p:spPr>
          <a:xfrm>
            <a:off x="6019799" y="6080124"/>
            <a:ext cx="835343" cy="515939"/>
          </a:xfrm>
          <a:prstGeom prst="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dirty="0" smtClean="0">
                <a:hlinkClick r:id="rId10" action="ppaction://hlinksldjump"/>
              </a:rPr>
              <a:t>Volver</a:t>
            </a:r>
            <a:endParaRPr lang="es-ES"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654050"/>
          </a:xfrm>
        </p:spPr>
        <p:txBody>
          <a:bodyPr/>
          <a:lstStyle/>
          <a:p>
            <a:pPr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rPr>
              <a:t>MARCO LEGAL </a:t>
            </a:r>
            <a:r>
              <a:rPr lang="en-US" sz="2000" b="1" smtClean="0">
                <a:solidFill>
                  <a:srgbClr val="004586"/>
                </a:solidFill>
              </a:rPr>
              <a:t>(4)</a:t>
            </a:r>
          </a:p>
        </p:txBody>
      </p:sp>
      <p:sp>
        <p:nvSpPr>
          <p:cNvPr id="12291" name="Text Box 3"/>
          <p:cNvSpPr txBox="1">
            <a:spLocks noChangeArrowheads="1"/>
          </p:cNvSpPr>
          <p:nvPr/>
        </p:nvSpPr>
        <p:spPr bwMode="auto">
          <a:xfrm>
            <a:off x="500063" y="970597"/>
            <a:ext cx="8229600" cy="5625465"/>
          </a:xfrm>
          <a:prstGeom prst="rect">
            <a:avLst/>
          </a:prstGeom>
          <a:noFill/>
          <a:ln w="9525">
            <a:noFill/>
            <a:round/>
            <a:headEnd/>
            <a:tailEnd/>
          </a:ln>
        </p:spPr>
        <p:txBody>
          <a:bodyPr lIns="90000" tIns="45000" rIns="90000" bIns="45000"/>
          <a:lstStyle/>
          <a:p>
            <a:pPr>
              <a:spcAft>
                <a:spcPts val="1425"/>
              </a:spcAf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2400" b="1" dirty="0"/>
              <a:t> </a:t>
            </a:r>
            <a:r>
              <a:rPr lang="es-ES_tradnl" sz="2400" b="1" dirty="0" smtClean="0"/>
              <a:t>Modelo de Atención Integral de Salud Familiar Comunitario e Intercultural  (2012)</a:t>
            </a:r>
            <a:endParaRPr lang="es-ES_tradnl" sz="2400" b="1"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 dirty="0" smtClean="0">
              <a:hlinkClick r:id="rId4" action="ppaction://hlinkfile"/>
            </a:endParaRPr>
          </a:p>
          <a:p>
            <a:pPr algn="jus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smtClean="0">
                <a:solidFill>
                  <a:schemeClr val="bg1"/>
                </a:solidFill>
              </a:rPr>
              <a:t>(</a:t>
            </a:r>
            <a:r>
              <a:rPr lang="es-ES" dirty="0">
                <a:solidFill>
                  <a:schemeClr val="bg1"/>
                </a:solidFill>
              </a:rPr>
              <a:t>Ver anexo</a:t>
            </a:r>
            <a:r>
              <a:rPr lang="es-ES" dirty="0" smtClean="0">
                <a:solidFill>
                  <a:schemeClr val="bg1"/>
                </a:solidFill>
              </a:rPr>
              <a:t>) – </a:t>
            </a:r>
            <a:r>
              <a:rPr lang="es-ES" sz="1200" dirty="0" smtClean="0">
                <a:solidFill>
                  <a:schemeClr val="bg1"/>
                </a:solidFill>
              </a:rPr>
              <a:t>MAIS</a:t>
            </a:r>
            <a:endParaRPr lang="es-ES" dirty="0">
              <a:solidFill>
                <a:schemeClr val="bg1"/>
              </a:solidFill>
            </a:endParaRPr>
          </a:p>
        </p:txBody>
      </p:sp>
      <p:pic>
        <p:nvPicPr>
          <p:cNvPr id="1027" name="Picture 3"/>
          <p:cNvPicPr>
            <a:picLocks noChangeAspect="1" noChangeArrowheads="1"/>
          </p:cNvPicPr>
          <p:nvPr/>
        </p:nvPicPr>
        <p:blipFill>
          <a:blip r:embed="rId5"/>
          <a:srcRect/>
          <a:stretch>
            <a:fillRect/>
          </a:stretch>
        </p:blipFill>
        <p:spPr bwMode="auto">
          <a:xfrm>
            <a:off x="397243" y="2156351"/>
            <a:ext cx="4365825" cy="3657599"/>
          </a:xfrm>
          <a:prstGeom prst="rect">
            <a:avLst/>
          </a:prstGeom>
          <a:noFill/>
          <a:ln w="9525">
            <a:noFill/>
            <a:miter lim="800000"/>
            <a:headEnd/>
            <a:tailEnd/>
          </a:ln>
          <a:effectLst/>
        </p:spPr>
      </p:pic>
      <p:pic>
        <p:nvPicPr>
          <p:cNvPr id="1028" name="Picture 4"/>
          <p:cNvPicPr>
            <a:picLocks noChangeAspect="1" noChangeArrowheads="1"/>
          </p:cNvPicPr>
          <p:nvPr/>
        </p:nvPicPr>
        <p:blipFill>
          <a:blip r:embed="rId6"/>
          <a:srcRect/>
          <a:stretch>
            <a:fillRect/>
          </a:stretch>
        </p:blipFill>
        <p:spPr bwMode="auto">
          <a:xfrm>
            <a:off x="4763069" y="2192643"/>
            <a:ext cx="3882773" cy="343211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944562"/>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smtClean="0">
                <a:solidFill>
                  <a:srgbClr val="004586"/>
                </a:solidFill>
                <a:cs typeface="Calibri" pitchFamily="43" charset="0"/>
              </a:rPr>
              <a:t>SISTEMA DE MONITOREO </a:t>
            </a:r>
            <a:r>
              <a:rPr lang="en-US" sz="2000" b="1" smtClean="0">
                <a:solidFill>
                  <a:srgbClr val="004586"/>
                </a:solidFill>
                <a:cs typeface="Calibri" pitchFamily="43" charset="0"/>
              </a:rPr>
              <a:t>(1)</a:t>
            </a:r>
          </a:p>
        </p:txBody>
      </p:sp>
      <p:sp>
        <p:nvSpPr>
          <p:cNvPr id="13315" name="Text Box 3"/>
          <p:cNvSpPr txBox="1">
            <a:spLocks noChangeArrowheads="1"/>
          </p:cNvSpPr>
          <p:nvPr/>
        </p:nvSpPr>
        <p:spPr bwMode="auto">
          <a:xfrm>
            <a:off x="457200" y="1738313"/>
            <a:ext cx="8229600" cy="4562475"/>
          </a:xfrm>
          <a:prstGeom prst="rect">
            <a:avLst/>
          </a:prstGeom>
          <a:noFill/>
          <a:ln w="9525">
            <a:noFill/>
            <a:round/>
            <a:headEnd/>
            <a:tailEnd/>
          </a:ln>
        </p:spPr>
        <p:txBody>
          <a:bodyPr lIns="90000" tIns="45000" rIns="90000" bIns="45000"/>
          <a:lstStyle/>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a:t>Ecuador, al momento no cuenta con un sistema </a:t>
            </a:r>
            <a:r>
              <a:rPr lang="es-ES_tradnl" dirty="0" smtClean="0"/>
              <a:t>de </a:t>
            </a:r>
            <a:r>
              <a:rPr lang="es-ES_tradnl" dirty="0"/>
              <a:t>monitoreo de las </a:t>
            </a:r>
            <a:r>
              <a:rPr lang="es-ES_tradnl" dirty="0" smtClean="0"/>
              <a:t>equidades </a:t>
            </a:r>
            <a:r>
              <a:rPr lang="es-ES_tradnl" dirty="0"/>
              <a:t>en salud como un sistema informático </a:t>
            </a:r>
            <a:r>
              <a:rPr lang="es-ES_tradnl" dirty="0" smtClean="0"/>
              <a:t>único.</a:t>
            </a: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a:t>Ante la carencia de este sistema, Ecuador cuenta con fuentes de información que permiten conocer la situación del país y dar seguimiento a estos </a:t>
            </a:r>
            <a:r>
              <a:rPr lang="es-ES_tradnl" dirty="0" smtClean="0"/>
              <a:t>indicadores. </a:t>
            </a: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dirty="0"/>
              <a:t>Existe la generación de información por parte del </a:t>
            </a:r>
            <a:r>
              <a:rPr lang="es-ES_tradnl" b="1" i="1" dirty="0"/>
              <a:t>INEC</a:t>
            </a:r>
            <a:r>
              <a:rPr lang="es-ES_tradnl" dirty="0"/>
              <a:t> y Ministerios, entre ellos el </a:t>
            </a:r>
            <a:r>
              <a:rPr lang="es-ES_tradnl" b="1" i="1" dirty="0"/>
              <a:t>MSP</a:t>
            </a:r>
            <a:r>
              <a:rPr lang="es-ES_tradnl" dirty="0"/>
              <a:t> con el RDACAA, </a:t>
            </a:r>
            <a:r>
              <a:rPr lang="es-ES_tradnl" dirty="0" smtClean="0"/>
              <a:t>SIVE-ALERTA; </a:t>
            </a:r>
            <a:r>
              <a:rPr lang="es-ES_tradnl" b="1" i="1" dirty="0"/>
              <a:t>MCDS</a:t>
            </a:r>
            <a:r>
              <a:rPr lang="es-ES_tradnl" dirty="0"/>
              <a:t> con el SIISE, entre otros, al igual que otros ministerios, </a:t>
            </a:r>
            <a:r>
              <a:rPr lang="es-ES_tradnl" dirty="0" smtClean="0"/>
              <a:t>generan información proveniente </a:t>
            </a:r>
            <a:r>
              <a:rPr lang="es-ES_tradnl" dirty="0"/>
              <a:t>de encuestas multipropósito, específicas, censos, registros administrativos, etc.</a:t>
            </a:r>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dirty="0"/>
              <a:t>El </a:t>
            </a:r>
            <a:r>
              <a:rPr lang="es-ES" i="1" dirty="0"/>
              <a:t>Instituto Nacional de Estadística y Censos </a:t>
            </a:r>
            <a:r>
              <a:rPr lang="es-ES" dirty="0"/>
              <a:t>(INEC) es el órgano rector de la estadística nacional y el encargado de generar las estadísticas oficiales del Ecuador para la toma de decisiones en la política pública. </a:t>
            </a:r>
            <a:endParaRPr lang="es-ES_tradnl" dirty="0"/>
          </a:p>
          <a:p>
            <a:pPr algn="just">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s-ES_tradnl" dirty="0"/>
          </a:p>
          <a:p>
            <a:pPr>
              <a:spcAft>
                <a:spcPts val="1425"/>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_tradnl" sz="2400" dirty="0"/>
              <a:t> </a:t>
            </a:r>
            <a:endParaRPr lang="en-US" sz="2200"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1825</TotalTime>
  <Words>3015</Words>
  <Application>Microsoft Office PowerPoint</Application>
  <PresentationFormat>Presentación en pantalla (4:3)</PresentationFormat>
  <Paragraphs>275</Paragraphs>
  <Slides>17</Slides>
  <Notes>10</Notes>
  <HiddenSlides>1</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Presentación de PowerPoint</vt:lpstr>
      <vt:lpstr>MARCO LEGAL</vt:lpstr>
      <vt:lpstr>MARCO LEGAL (1)</vt:lpstr>
      <vt:lpstr>MARCO LEGAL (2)</vt:lpstr>
      <vt:lpstr>MARCO LEGAL (3)</vt:lpstr>
      <vt:lpstr>MARCO LEGAL (3)</vt:lpstr>
      <vt:lpstr>MARCO LEGAL (4)</vt:lpstr>
      <vt:lpstr>MARCO LEGAL (4)</vt:lpstr>
      <vt:lpstr>SISTEMA DE MONITOREO (1)</vt:lpstr>
      <vt:lpstr>SISTEMA DE MONITOREO (2)</vt:lpstr>
      <vt:lpstr>SISTEMA DE MONITOREO (3)</vt:lpstr>
      <vt:lpstr>SISTEMA DE MONITOREO (4)</vt:lpstr>
      <vt:lpstr>SISTEMA DE MONITOREO (5)</vt:lpstr>
      <vt:lpstr>PERSPECTIVAS FUTURAS (1)</vt:lpstr>
      <vt:lpstr>PERSPECTIVAS FUTURAS (2)</vt:lpstr>
      <vt:lpstr> COMENTARIOS</vt:lpstr>
      <vt:lpstr>Gracias</vt:lpstr>
    </vt:vector>
  </TitlesOfParts>
  <Company>MSP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Administrador administrador</dc:creator>
  <cp:lastModifiedBy>316</cp:lastModifiedBy>
  <cp:revision>179</cp:revision>
  <dcterms:created xsi:type="dcterms:W3CDTF">2014-04-11T15:11:22Z</dcterms:created>
  <dcterms:modified xsi:type="dcterms:W3CDTF">2014-07-24T20:14:41Z</dcterms:modified>
</cp:coreProperties>
</file>